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67" r:id="rId2"/>
    <p:sldId id="283" r:id="rId3"/>
    <p:sldId id="290" r:id="rId4"/>
    <p:sldId id="291" r:id="rId5"/>
    <p:sldId id="289" r:id="rId6"/>
    <p:sldId id="292" r:id="rId7"/>
    <p:sldId id="279" r:id="rId8"/>
    <p:sldId id="274" r:id="rId9"/>
    <p:sldId id="284" r:id="rId10"/>
    <p:sldId id="275" r:id="rId11"/>
    <p:sldId id="285" r:id="rId12"/>
    <p:sldId id="276" r:id="rId13"/>
    <p:sldId id="273" r:id="rId14"/>
    <p:sldId id="280" r:id="rId15"/>
    <p:sldId id="286" r:id="rId16"/>
    <p:sldId id="281" r:id="rId17"/>
    <p:sldId id="271" r:id="rId18"/>
    <p:sldId id="287" r:id="rId19"/>
    <p:sldId id="288" r:id="rId20"/>
    <p:sldId id="260" r:id="rId21"/>
    <p:sldId id="282" r:id="rId22"/>
    <p:sldId id="261" r:id="rId23"/>
    <p:sldId id="264" r:id="rId24"/>
    <p:sldId id="262" r:id="rId25"/>
    <p:sldId id="270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568A2-6BD9-CA4D-954C-3D004DF178E2}" v="67" dt="2026-01-07T07:45:57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5"/>
    <p:restoredTop sz="96323" autoAdjust="0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F31BC264-820E-54C4-A6D1-F92AF9CC222E}"/>
    <pc:docChg chg="custSel addSld delSld modSld sldOrd">
      <pc:chgData name="Toby Donaldson" userId="2e6e5431-bb17-4c41-9985-d39c50d83c73" providerId="ADAL" clId="{F31BC264-820E-54C4-A6D1-F92AF9CC222E}" dt="2026-01-07T17:11:02.826" v="44" actId="21"/>
      <pc:docMkLst>
        <pc:docMk/>
      </pc:docMkLst>
      <pc:sldChg chg="delSp modSp mod">
        <pc:chgData name="Toby Donaldson" userId="2e6e5431-bb17-4c41-9985-d39c50d83c73" providerId="ADAL" clId="{F31BC264-820E-54C4-A6D1-F92AF9CC222E}" dt="2026-01-07T16:53:06.442" v="12" actId="21"/>
        <pc:sldMkLst>
          <pc:docMk/>
          <pc:sldMk cId="944526482" sldId="267"/>
        </pc:sldMkLst>
        <pc:spChg chg="mod">
          <ac:chgData name="Toby Donaldson" userId="2e6e5431-bb17-4c41-9985-d39c50d83c73" providerId="ADAL" clId="{F31BC264-820E-54C4-A6D1-F92AF9CC222E}" dt="2026-01-07T16:52:59.778" v="10" actId="20577"/>
          <ac:spMkLst>
            <pc:docMk/>
            <pc:sldMk cId="944526482" sldId="267"/>
            <ac:spMk id="2" creationId="{014E7069-5B10-BDC2-0217-5F303BD10899}"/>
          </ac:spMkLst>
        </pc:spChg>
        <pc:spChg chg="del mod">
          <ac:chgData name="Toby Donaldson" userId="2e6e5431-bb17-4c41-9985-d39c50d83c73" providerId="ADAL" clId="{F31BC264-820E-54C4-A6D1-F92AF9CC222E}" dt="2026-01-07T16:53:06.442" v="12" actId="21"/>
          <ac:spMkLst>
            <pc:docMk/>
            <pc:sldMk cId="944526482" sldId="267"/>
            <ac:spMk id="8" creationId="{7A48D2B6-E52D-5AAF-C94A-F49AAE604509}"/>
          </ac:spMkLst>
        </pc:spChg>
      </pc:sldChg>
      <pc:sldChg chg="addSp delSp modSp mod">
        <pc:chgData name="Toby Donaldson" userId="2e6e5431-bb17-4c41-9985-d39c50d83c73" providerId="ADAL" clId="{F31BC264-820E-54C4-A6D1-F92AF9CC222E}" dt="2026-01-07T17:00:08.485" v="27" actId="21"/>
        <pc:sldMkLst>
          <pc:docMk/>
          <pc:sldMk cId="2370908068" sldId="271"/>
        </pc:sldMkLst>
        <pc:spChg chg="del mod">
          <ac:chgData name="Toby Donaldson" userId="2e6e5431-bb17-4c41-9985-d39c50d83c73" providerId="ADAL" clId="{F31BC264-820E-54C4-A6D1-F92AF9CC222E}" dt="2026-01-07T17:00:05.153" v="26" actId="21"/>
          <ac:spMkLst>
            <pc:docMk/>
            <pc:sldMk cId="2370908068" sldId="271"/>
            <ac:spMk id="3" creationId="{46046C16-9109-F213-A9B8-6480488E2D52}"/>
          </ac:spMkLst>
        </pc:spChg>
        <pc:spChg chg="del mod">
          <ac:chgData name="Toby Donaldson" userId="2e6e5431-bb17-4c41-9985-d39c50d83c73" providerId="ADAL" clId="{F31BC264-820E-54C4-A6D1-F92AF9CC222E}" dt="2026-01-07T17:00:05.153" v="26" actId="21"/>
          <ac:spMkLst>
            <pc:docMk/>
            <pc:sldMk cId="2370908068" sldId="271"/>
            <ac:spMk id="4" creationId="{17B9521E-D22D-E756-B7F4-4AE1A1D183E9}"/>
          </ac:spMkLst>
        </pc:spChg>
        <pc:spChg chg="add del mod">
          <ac:chgData name="Toby Donaldson" userId="2e6e5431-bb17-4c41-9985-d39c50d83c73" providerId="ADAL" clId="{F31BC264-820E-54C4-A6D1-F92AF9CC222E}" dt="2026-01-07T17:00:08.485" v="27" actId="21"/>
          <ac:spMkLst>
            <pc:docMk/>
            <pc:sldMk cId="2370908068" sldId="271"/>
            <ac:spMk id="6" creationId="{C9AA780D-36D3-4370-F1E9-C825A765E0AA}"/>
          </ac:spMkLst>
        </pc:spChg>
        <pc:picChg chg="del">
          <ac:chgData name="Toby Donaldson" userId="2e6e5431-bb17-4c41-9985-d39c50d83c73" providerId="ADAL" clId="{F31BC264-820E-54C4-A6D1-F92AF9CC222E}" dt="2026-01-07T17:00:05.153" v="26" actId="21"/>
          <ac:picMkLst>
            <pc:docMk/>
            <pc:sldMk cId="2370908068" sldId="271"/>
            <ac:picMk id="10" creationId="{DD109B3A-3083-7C1D-BAC9-F706DF234FFD}"/>
          </ac:picMkLst>
        </pc:picChg>
      </pc:sldChg>
      <pc:sldChg chg="modSp mod">
        <pc:chgData name="Toby Donaldson" userId="2e6e5431-bb17-4c41-9985-d39c50d83c73" providerId="ADAL" clId="{F31BC264-820E-54C4-A6D1-F92AF9CC222E}" dt="2026-01-07T16:55:01.433" v="19" actId="20577"/>
        <pc:sldMkLst>
          <pc:docMk/>
          <pc:sldMk cId="3209437878" sldId="275"/>
        </pc:sldMkLst>
        <pc:spChg chg="mod">
          <ac:chgData name="Toby Donaldson" userId="2e6e5431-bb17-4c41-9985-d39c50d83c73" providerId="ADAL" clId="{F31BC264-820E-54C4-A6D1-F92AF9CC222E}" dt="2026-01-07T16:55:01.433" v="19" actId="20577"/>
          <ac:spMkLst>
            <pc:docMk/>
            <pc:sldMk cId="3209437878" sldId="275"/>
            <ac:spMk id="13" creationId="{58C13076-F0D6-9B83-E4BE-24ABF70F8804}"/>
          </ac:spMkLst>
        </pc:spChg>
      </pc:sldChg>
      <pc:sldChg chg="delSp modSp del mod">
        <pc:chgData name="Toby Donaldson" userId="2e6e5431-bb17-4c41-9985-d39c50d83c73" providerId="ADAL" clId="{F31BC264-820E-54C4-A6D1-F92AF9CC222E}" dt="2026-01-07T17:09:50.752" v="34" actId="2696"/>
        <pc:sldMkLst>
          <pc:docMk/>
          <pc:sldMk cId="2582743192" sldId="277"/>
        </pc:sldMkLst>
        <pc:spChg chg="mod">
          <ac:chgData name="Toby Donaldson" userId="2e6e5431-bb17-4c41-9985-d39c50d83c73" providerId="ADAL" clId="{F31BC264-820E-54C4-A6D1-F92AF9CC222E}" dt="2026-01-07T17:02:47.373" v="30" actId="20577"/>
          <ac:spMkLst>
            <pc:docMk/>
            <pc:sldMk cId="2582743192" sldId="277"/>
            <ac:spMk id="2" creationId="{56D52BAD-9F45-DC8B-8646-3E9796A9E592}"/>
          </ac:spMkLst>
        </pc:spChg>
        <pc:spChg chg="del">
          <ac:chgData name="Toby Donaldson" userId="2e6e5431-bb17-4c41-9985-d39c50d83c73" providerId="ADAL" clId="{F31BC264-820E-54C4-A6D1-F92AF9CC222E}" dt="2026-01-07T17:07:11.625" v="33" actId="21"/>
          <ac:spMkLst>
            <pc:docMk/>
            <pc:sldMk cId="2582743192" sldId="277"/>
            <ac:spMk id="7" creationId="{13285430-4713-7268-2BD6-E7A1246DACAF}"/>
          </ac:spMkLst>
        </pc:spChg>
        <pc:spChg chg="del">
          <ac:chgData name="Toby Donaldson" userId="2e6e5431-bb17-4c41-9985-d39c50d83c73" providerId="ADAL" clId="{F31BC264-820E-54C4-A6D1-F92AF9CC222E}" dt="2026-01-07T17:07:11.625" v="33" actId="21"/>
          <ac:spMkLst>
            <pc:docMk/>
            <pc:sldMk cId="2582743192" sldId="277"/>
            <ac:spMk id="10" creationId="{CF073107-2DD3-FC16-BC69-7744B26959D1}"/>
          </ac:spMkLst>
        </pc:spChg>
      </pc:sldChg>
      <pc:sldChg chg="modSp mod">
        <pc:chgData name="Toby Donaldson" userId="2e6e5431-bb17-4c41-9985-d39c50d83c73" providerId="ADAL" clId="{F31BC264-820E-54C4-A6D1-F92AF9CC222E}" dt="2026-01-07T17:02:52.589" v="31" actId="20577"/>
        <pc:sldMkLst>
          <pc:docMk/>
          <pc:sldMk cId="3017744231" sldId="279"/>
        </pc:sldMkLst>
        <pc:spChg chg="mod">
          <ac:chgData name="Toby Donaldson" userId="2e6e5431-bb17-4c41-9985-d39c50d83c73" providerId="ADAL" clId="{F31BC264-820E-54C4-A6D1-F92AF9CC222E}" dt="2026-01-07T17:02:52.589" v="31" actId="20577"/>
          <ac:spMkLst>
            <pc:docMk/>
            <pc:sldMk cId="3017744231" sldId="279"/>
            <ac:spMk id="2" creationId="{87F315AE-2DB6-EAF6-5FE1-77235BCDCD8D}"/>
          </ac:spMkLst>
        </pc:spChg>
      </pc:sldChg>
      <pc:sldChg chg="delSp mod">
        <pc:chgData name="Toby Donaldson" userId="2e6e5431-bb17-4c41-9985-d39c50d83c73" providerId="ADAL" clId="{F31BC264-820E-54C4-A6D1-F92AF9CC222E}" dt="2026-01-07T16:55:35.218" v="21" actId="21"/>
        <pc:sldMkLst>
          <pc:docMk/>
          <pc:sldMk cId="3973353925" sldId="280"/>
        </pc:sldMkLst>
        <pc:spChg chg="del">
          <ac:chgData name="Toby Donaldson" userId="2e6e5431-bb17-4c41-9985-d39c50d83c73" providerId="ADAL" clId="{F31BC264-820E-54C4-A6D1-F92AF9CC222E}" dt="2026-01-07T16:55:35.218" v="21" actId="21"/>
          <ac:spMkLst>
            <pc:docMk/>
            <pc:sldMk cId="3973353925" sldId="280"/>
            <ac:spMk id="2" creationId="{A44D4EF6-61A0-BB3A-64CF-AB90328FD328}"/>
          </ac:spMkLst>
        </pc:spChg>
      </pc:sldChg>
      <pc:sldChg chg="add">
        <pc:chgData name="Toby Donaldson" userId="2e6e5431-bb17-4c41-9985-d39c50d83c73" providerId="ADAL" clId="{F31BC264-820E-54C4-A6D1-F92AF9CC222E}" dt="2026-01-07T16:52:53.237" v="0" actId="2890"/>
        <pc:sldMkLst>
          <pc:docMk/>
          <pc:sldMk cId="3047808669" sldId="283"/>
        </pc:sldMkLst>
      </pc:sldChg>
      <pc:sldChg chg="modSp add mod ord">
        <pc:chgData name="Toby Donaldson" userId="2e6e5431-bb17-4c41-9985-d39c50d83c73" providerId="ADAL" clId="{F31BC264-820E-54C4-A6D1-F92AF9CC222E}" dt="2026-01-07T16:54:51.022" v="17" actId="20578"/>
        <pc:sldMkLst>
          <pc:docMk/>
          <pc:sldMk cId="1884366977" sldId="284"/>
        </pc:sldMkLst>
        <pc:spChg chg="mod">
          <ac:chgData name="Toby Donaldson" userId="2e6e5431-bb17-4c41-9985-d39c50d83c73" providerId="ADAL" clId="{F31BC264-820E-54C4-A6D1-F92AF9CC222E}" dt="2026-01-07T16:54:46.292" v="16" actId="20577"/>
          <ac:spMkLst>
            <pc:docMk/>
            <pc:sldMk cId="1884366977" sldId="284"/>
            <ac:spMk id="13" creationId="{CC534BA6-9155-59EC-D125-EE9C58A0B524}"/>
          </ac:spMkLst>
        </pc:spChg>
      </pc:sldChg>
      <pc:sldChg chg="add">
        <pc:chgData name="Toby Donaldson" userId="2e6e5431-bb17-4c41-9985-d39c50d83c73" providerId="ADAL" clId="{F31BC264-820E-54C4-A6D1-F92AF9CC222E}" dt="2026-01-07T16:54:37.416" v="14" actId="2890"/>
        <pc:sldMkLst>
          <pc:docMk/>
          <pc:sldMk cId="1193449351" sldId="285"/>
        </pc:sldMkLst>
      </pc:sldChg>
      <pc:sldChg chg="add">
        <pc:chgData name="Toby Donaldson" userId="2e6e5431-bb17-4c41-9985-d39c50d83c73" providerId="ADAL" clId="{F31BC264-820E-54C4-A6D1-F92AF9CC222E}" dt="2026-01-07T16:55:29.599" v="20" actId="2890"/>
        <pc:sldMkLst>
          <pc:docMk/>
          <pc:sldMk cId="4058929645" sldId="286"/>
        </pc:sldMkLst>
      </pc:sldChg>
      <pc:sldChg chg="addSp delSp modSp add mod">
        <pc:chgData name="Toby Donaldson" userId="2e6e5431-bb17-4c41-9985-d39c50d83c73" providerId="ADAL" clId="{F31BC264-820E-54C4-A6D1-F92AF9CC222E}" dt="2026-01-07T17:00:17.022" v="29" actId="21"/>
        <pc:sldMkLst>
          <pc:docMk/>
          <pc:sldMk cId="253788997" sldId="287"/>
        </pc:sldMkLst>
        <pc:spChg chg="del">
          <ac:chgData name="Toby Donaldson" userId="2e6e5431-bb17-4c41-9985-d39c50d83c73" providerId="ADAL" clId="{F31BC264-820E-54C4-A6D1-F92AF9CC222E}" dt="2026-01-07T17:00:13.554" v="28" actId="21"/>
          <ac:spMkLst>
            <pc:docMk/>
            <pc:sldMk cId="253788997" sldId="287"/>
            <ac:spMk id="3" creationId="{C7351A81-18B7-35CB-57BC-0852BA1989C7}"/>
          </ac:spMkLst>
        </pc:spChg>
        <pc:spChg chg="add del mod">
          <ac:chgData name="Toby Donaldson" userId="2e6e5431-bb17-4c41-9985-d39c50d83c73" providerId="ADAL" clId="{F31BC264-820E-54C4-A6D1-F92AF9CC222E}" dt="2026-01-07T17:00:17.022" v="29" actId="21"/>
          <ac:spMkLst>
            <pc:docMk/>
            <pc:sldMk cId="253788997" sldId="287"/>
            <ac:spMk id="6" creationId="{18D032CA-426E-7634-5859-24ED4EBD0583}"/>
          </ac:spMkLst>
        </pc:spChg>
        <pc:picChg chg="del">
          <ac:chgData name="Toby Donaldson" userId="2e6e5431-bb17-4c41-9985-d39c50d83c73" providerId="ADAL" clId="{F31BC264-820E-54C4-A6D1-F92AF9CC222E}" dt="2026-01-07T17:00:13.554" v="28" actId="21"/>
          <ac:picMkLst>
            <pc:docMk/>
            <pc:sldMk cId="253788997" sldId="287"/>
            <ac:picMk id="10" creationId="{FA838F6E-7746-B9F8-2871-AB63B4A68620}"/>
          </ac:picMkLst>
        </pc:picChg>
      </pc:sldChg>
      <pc:sldChg chg="add">
        <pc:chgData name="Toby Donaldson" userId="2e6e5431-bb17-4c41-9985-d39c50d83c73" providerId="ADAL" clId="{F31BC264-820E-54C4-A6D1-F92AF9CC222E}" dt="2026-01-07T16:59:58.360" v="25" actId="2890"/>
        <pc:sldMkLst>
          <pc:docMk/>
          <pc:sldMk cId="2513776182" sldId="288"/>
        </pc:sldMkLst>
      </pc:sldChg>
      <pc:sldChg chg="delSp add mod">
        <pc:chgData name="Toby Donaldson" userId="2e6e5431-bb17-4c41-9985-d39c50d83c73" providerId="ADAL" clId="{F31BC264-820E-54C4-A6D1-F92AF9CC222E}" dt="2026-01-07T17:11:02.826" v="44" actId="21"/>
        <pc:sldMkLst>
          <pc:docMk/>
          <pc:sldMk cId="1762603556" sldId="289"/>
        </pc:sldMkLst>
        <pc:spChg chg="del">
          <ac:chgData name="Toby Donaldson" userId="2e6e5431-bb17-4c41-9985-d39c50d83c73" providerId="ADAL" clId="{F31BC264-820E-54C4-A6D1-F92AF9CC222E}" dt="2026-01-07T17:11:02.826" v="44" actId="21"/>
          <ac:spMkLst>
            <pc:docMk/>
            <pc:sldMk cId="1762603556" sldId="289"/>
            <ac:spMk id="10" creationId="{5E5A80C8-5A8A-61E9-699B-A845DA18FFE4}"/>
          </ac:spMkLst>
        </pc:spChg>
      </pc:sldChg>
      <pc:sldChg chg="delSp modSp add mod ord">
        <pc:chgData name="Toby Donaldson" userId="2e6e5431-bb17-4c41-9985-d39c50d83c73" providerId="ADAL" clId="{F31BC264-820E-54C4-A6D1-F92AF9CC222E}" dt="2026-01-07T17:10:32.520" v="41" actId="21"/>
        <pc:sldMkLst>
          <pc:docMk/>
          <pc:sldMk cId="2815104634" sldId="290"/>
        </pc:sldMkLst>
        <pc:spChg chg="mod">
          <ac:chgData name="Toby Donaldson" userId="2e6e5431-bb17-4c41-9985-d39c50d83c73" providerId="ADAL" clId="{F31BC264-820E-54C4-A6D1-F92AF9CC222E}" dt="2026-01-07T17:10:01.236" v="36" actId="20577"/>
          <ac:spMkLst>
            <pc:docMk/>
            <pc:sldMk cId="2815104634" sldId="290"/>
            <ac:spMk id="7" creationId="{3FF3D8E7-D2E7-3CC0-EE6A-E09EA95F2367}"/>
          </ac:spMkLst>
        </pc:spChg>
        <pc:spChg chg="del">
          <ac:chgData name="Toby Donaldson" userId="2e6e5431-bb17-4c41-9985-d39c50d83c73" providerId="ADAL" clId="{F31BC264-820E-54C4-A6D1-F92AF9CC222E}" dt="2026-01-07T17:10:32.520" v="41" actId="21"/>
          <ac:spMkLst>
            <pc:docMk/>
            <pc:sldMk cId="2815104634" sldId="290"/>
            <ac:spMk id="10" creationId="{06C235CB-44CE-EDDC-B774-623617BFC738}"/>
          </ac:spMkLst>
        </pc:spChg>
      </pc:sldChg>
      <pc:sldChg chg="delSp modSp add mod ord">
        <pc:chgData name="Toby Donaldson" userId="2e6e5431-bb17-4c41-9985-d39c50d83c73" providerId="ADAL" clId="{F31BC264-820E-54C4-A6D1-F92AF9CC222E}" dt="2026-01-07T17:10:36.963" v="42" actId="21"/>
        <pc:sldMkLst>
          <pc:docMk/>
          <pc:sldMk cId="2087471156" sldId="291"/>
        </pc:sldMkLst>
        <pc:spChg chg="mod">
          <ac:chgData name="Toby Donaldson" userId="2e6e5431-bb17-4c41-9985-d39c50d83c73" providerId="ADAL" clId="{F31BC264-820E-54C4-A6D1-F92AF9CC222E}" dt="2026-01-07T17:10:25.926" v="39" actId="20577"/>
          <ac:spMkLst>
            <pc:docMk/>
            <pc:sldMk cId="2087471156" sldId="291"/>
            <ac:spMk id="7" creationId="{024E4BEE-72DB-3A54-64C9-E2FC8EECDA54}"/>
          </ac:spMkLst>
        </pc:spChg>
        <pc:spChg chg="del">
          <ac:chgData name="Toby Donaldson" userId="2e6e5431-bb17-4c41-9985-d39c50d83c73" providerId="ADAL" clId="{F31BC264-820E-54C4-A6D1-F92AF9CC222E}" dt="2026-01-07T17:10:36.963" v="42" actId="21"/>
          <ac:spMkLst>
            <pc:docMk/>
            <pc:sldMk cId="2087471156" sldId="291"/>
            <ac:spMk id="10" creationId="{A582532F-B393-EE26-9F9D-FD11D52C983A}"/>
          </ac:spMkLst>
        </pc:spChg>
      </pc:sldChg>
      <pc:sldChg chg="add">
        <pc:chgData name="Toby Donaldson" userId="2e6e5431-bb17-4c41-9985-d39c50d83c73" providerId="ADAL" clId="{F31BC264-820E-54C4-A6D1-F92AF9CC222E}" dt="2026-01-07T17:10:51.064" v="43" actId="2890"/>
        <pc:sldMkLst>
          <pc:docMk/>
          <pc:sldMk cId="419798349" sldId="292"/>
        </pc:sldMkLst>
      </pc:sldChg>
    </pc:docChg>
  </pc:docChgLst>
  <pc:docChgLst>
    <pc:chgData name="Toby Donaldson" userId="2e6e5431-bb17-4c41-9985-d39c50d83c73" providerId="ADAL" clId="{7F9681A8-EEE2-56F4-9B39-ECCBEE0471AC}"/>
    <pc:docChg chg="undo custSel addSld delSld modSld sldOrd">
      <pc:chgData name="Toby Donaldson" userId="2e6e5431-bb17-4c41-9985-d39c50d83c73" providerId="ADAL" clId="{7F9681A8-EEE2-56F4-9B39-ECCBEE0471AC}" dt="2026-01-07T07:50:42.180" v="2898" actId="2696"/>
      <pc:docMkLst>
        <pc:docMk/>
      </pc:docMkLst>
      <pc:sldChg chg="del">
        <pc:chgData name="Toby Donaldson" userId="2e6e5431-bb17-4c41-9985-d39c50d83c73" providerId="ADAL" clId="{7F9681A8-EEE2-56F4-9B39-ECCBEE0471AC}" dt="2026-01-07T07:34:32.250" v="2817" actId="2696"/>
        <pc:sldMkLst>
          <pc:docMk/>
          <pc:sldMk cId="2420652743" sldId="257"/>
        </pc:sldMkLst>
      </pc:sldChg>
      <pc:sldChg chg="addSp delSp modSp mod">
        <pc:chgData name="Toby Donaldson" userId="2e6e5431-bb17-4c41-9985-d39c50d83c73" providerId="ADAL" clId="{7F9681A8-EEE2-56F4-9B39-ECCBEE0471AC}" dt="2026-01-07T07:43:21.499" v="2847" actId="21"/>
        <pc:sldMkLst>
          <pc:docMk/>
          <pc:sldMk cId="3585784119" sldId="260"/>
        </pc:sldMkLst>
        <pc:spChg chg="mod">
          <ac:chgData name="Toby Donaldson" userId="2e6e5431-bb17-4c41-9985-d39c50d83c73" providerId="ADAL" clId="{7F9681A8-EEE2-56F4-9B39-ECCBEE0471AC}" dt="2026-01-07T07:41:04.155" v="2841" actId="14100"/>
          <ac:spMkLst>
            <pc:docMk/>
            <pc:sldMk cId="3585784119" sldId="260"/>
            <ac:spMk id="4" creationId="{A42033F9-FA85-D3C1-E3FB-F8355BBC683D}"/>
          </ac:spMkLst>
        </pc:spChg>
        <pc:spChg chg="mod">
          <ac:chgData name="Toby Donaldson" userId="2e6e5431-bb17-4c41-9985-d39c50d83c73" providerId="ADAL" clId="{7F9681A8-EEE2-56F4-9B39-ECCBEE0471AC}" dt="2026-01-07T07:41:09.588" v="2842" actId="1076"/>
          <ac:spMkLst>
            <pc:docMk/>
            <pc:sldMk cId="3585784119" sldId="260"/>
            <ac:spMk id="6" creationId="{26E11BE6-978C-CED4-710D-7A534E823DF9}"/>
          </ac:spMkLst>
        </pc:spChg>
        <pc:spChg chg="del">
          <ac:chgData name="Toby Donaldson" userId="2e6e5431-bb17-4c41-9985-d39c50d83c73" providerId="ADAL" clId="{7F9681A8-EEE2-56F4-9B39-ECCBEE0471AC}" dt="2026-01-07T07:34:54.466" v="2820" actId="21"/>
          <ac:spMkLst>
            <pc:docMk/>
            <pc:sldMk cId="3585784119" sldId="260"/>
            <ac:spMk id="8" creationId="{5F269B23-C468-0DA5-9E8B-C7C06A2582BB}"/>
          </ac:spMkLst>
        </pc:spChg>
        <pc:spChg chg="del">
          <ac:chgData name="Toby Donaldson" userId="2e6e5431-bb17-4c41-9985-d39c50d83c73" providerId="ADAL" clId="{7F9681A8-EEE2-56F4-9B39-ECCBEE0471AC}" dt="2026-01-07T07:34:48.135" v="2819" actId="21"/>
          <ac:spMkLst>
            <pc:docMk/>
            <pc:sldMk cId="3585784119" sldId="260"/>
            <ac:spMk id="9" creationId="{D5D57FDF-4C9C-EFB8-7580-0018C1074B34}"/>
          </ac:spMkLst>
        </pc:spChg>
        <pc:picChg chg="add del mod">
          <ac:chgData name="Toby Donaldson" userId="2e6e5431-bb17-4c41-9985-d39c50d83c73" providerId="ADAL" clId="{7F9681A8-EEE2-56F4-9B39-ECCBEE0471AC}" dt="2026-01-07T07:40:25.914" v="2835" actId="21"/>
          <ac:picMkLst>
            <pc:docMk/>
            <pc:sldMk cId="3585784119" sldId="260"/>
            <ac:picMk id="5" creationId="{3D272FE9-86F0-6313-DFA3-0F68981B69F8}"/>
          </ac:picMkLst>
        </pc:picChg>
        <pc:picChg chg="add mod">
          <ac:chgData name="Toby Donaldson" userId="2e6e5431-bb17-4c41-9985-d39c50d83c73" providerId="ADAL" clId="{7F9681A8-EEE2-56F4-9B39-ECCBEE0471AC}" dt="2026-01-07T07:41:15.941" v="2844" actId="1076"/>
          <ac:picMkLst>
            <pc:docMk/>
            <pc:sldMk cId="3585784119" sldId="260"/>
            <ac:picMk id="7" creationId="{403C7F19-5CB6-83C9-20AE-495FD3AD640E}"/>
          </ac:picMkLst>
        </pc:picChg>
        <pc:picChg chg="del">
          <ac:chgData name="Toby Donaldson" userId="2e6e5431-bb17-4c41-9985-d39c50d83c73" providerId="ADAL" clId="{7F9681A8-EEE2-56F4-9B39-ECCBEE0471AC}" dt="2026-01-07T07:38:28.483" v="2829" actId="21"/>
          <ac:picMkLst>
            <pc:docMk/>
            <pc:sldMk cId="3585784119" sldId="260"/>
            <ac:picMk id="10" creationId="{D60E7A15-7C3F-AAD8-F22D-CA26B9AFDECA}"/>
          </ac:picMkLst>
        </pc:picChg>
        <pc:picChg chg="add del mod">
          <ac:chgData name="Toby Donaldson" userId="2e6e5431-bb17-4c41-9985-d39c50d83c73" providerId="ADAL" clId="{7F9681A8-EEE2-56F4-9B39-ECCBEE0471AC}" dt="2026-01-07T07:43:21.499" v="2847" actId="21"/>
          <ac:picMkLst>
            <pc:docMk/>
            <pc:sldMk cId="3585784119" sldId="260"/>
            <ac:picMk id="11" creationId="{9052CE9E-91A5-4EB0-2E1F-5349BD0CA31F}"/>
          </ac:picMkLst>
        </pc:picChg>
      </pc:sldChg>
      <pc:sldChg chg="delSp mod">
        <pc:chgData name="Toby Donaldson" userId="2e6e5431-bb17-4c41-9985-d39c50d83c73" providerId="ADAL" clId="{7F9681A8-EEE2-56F4-9B39-ECCBEE0471AC}" dt="2026-01-07T07:45:31.446" v="2886" actId="21"/>
        <pc:sldMkLst>
          <pc:docMk/>
          <pc:sldMk cId="713593680" sldId="261"/>
        </pc:sldMkLst>
        <pc:spChg chg="del">
          <ac:chgData name="Toby Donaldson" userId="2e6e5431-bb17-4c41-9985-d39c50d83c73" providerId="ADAL" clId="{7F9681A8-EEE2-56F4-9B39-ECCBEE0471AC}" dt="2026-01-07T07:45:31.446" v="2886" actId="21"/>
          <ac:spMkLst>
            <pc:docMk/>
            <pc:sldMk cId="713593680" sldId="261"/>
            <ac:spMk id="10" creationId="{DA4408AB-4C01-6F6E-E7D2-28FBBAC4D3DE}"/>
          </ac:spMkLst>
        </pc:spChg>
        <pc:spChg chg="del">
          <ac:chgData name="Toby Donaldson" userId="2e6e5431-bb17-4c41-9985-d39c50d83c73" providerId="ADAL" clId="{7F9681A8-EEE2-56F4-9B39-ECCBEE0471AC}" dt="2026-01-07T07:45:31.446" v="2886" actId="21"/>
          <ac:spMkLst>
            <pc:docMk/>
            <pc:sldMk cId="713593680" sldId="261"/>
            <ac:spMk id="11" creationId="{766B3D1F-4763-94D7-5DA3-E1CB07E62F6B}"/>
          </ac:spMkLst>
        </pc:spChg>
      </pc:sldChg>
      <pc:sldChg chg="delSp mod">
        <pc:chgData name="Toby Donaldson" userId="2e6e5431-bb17-4c41-9985-d39c50d83c73" providerId="ADAL" clId="{7F9681A8-EEE2-56F4-9B39-ECCBEE0471AC}" dt="2026-01-07T07:49:21.706" v="2897" actId="21"/>
        <pc:sldMkLst>
          <pc:docMk/>
          <pc:sldMk cId="859576165" sldId="262"/>
        </pc:sldMkLst>
        <pc:spChg chg="del">
          <ac:chgData name="Toby Donaldson" userId="2e6e5431-bb17-4c41-9985-d39c50d83c73" providerId="ADAL" clId="{7F9681A8-EEE2-56F4-9B39-ECCBEE0471AC}" dt="2026-01-07T07:49:21.706" v="2897" actId="21"/>
          <ac:spMkLst>
            <pc:docMk/>
            <pc:sldMk cId="859576165" sldId="262"/>
            <ac:spMk id="14" creationId="{5478CB49-D181-A67C-C139-C82C2E8675E8}"/>
          </ac:spMkLst>
        </pc:spChg>
        <pc:spChg chg="del">
          <ac:chgData name="Toby Donaldson" userId="2e6e5431-bb17-4c41-9985-d39c50d83c73" providerId="ADAL" clId="{7F9681A8-EEE2-56F4-9B39-ECCBEE0471AC}" dt="2026-01-07T07:49:21.706" v="2897" actId="21"/>
          <ac:spMkLst>
            <pc:docMk/>
            <pc:sldMk cId="859576165" sldId="262"/>
            <ac:spMk id="15" creationId="{5D55F509-4659-D9BD-3BD4-B15DA1AB1A1B}"/>
          </ac:spMkLst>
        </pc:spChg>
      </pc:sldChg>
      <pc:sldChg chg="delSp mod">
        <pc:chgData name="Toby Donaldson" userId="2e6e5431-bb17-4c41-9985-d39c50d83c73" providerId="ADAL" clId="{7F9681A8-EEE2-56F4-9B39-ECCBEE0471AC}" dt="2026-01-07T07:46:56.856" v="2892" actId="21"/>
        <pc:sldMkLst>
          <pc:docMk/>
          <pc:sldMk cId="2302316879" sldId="264"/>
        </pc:sldMkLst>
        <pc:spChg chg="del">
          <ac:chgData name="Toby Donaldson" userId="2e6e5431-bb17-4c41-9985-d39c50d83c73" providerId="ADAL" clId="{7F9681A8-EEE2-56F4-9B39-ECCBEE0471AC}" dt="2026-01-07T07:46:56.856" v="2892" actId="21"/>
          <ac:spMkLst>
            <pc:docMk/>
            <pc:sldMk cId="2302316879" sldId="264"/>
            <ac:spMk id="5" creationId="{EA50EE84-F3F9-4EC9-5985-8F1CD0AD7E44}"/>
          </ac:spMkLst>
        </pc:spChg>
        <pc:spChg chg="del">
          <ac:chgData name="Toby Donaldson" userId="2e6e5431-bb17-4c41-9985-d39c50d83c73" providerId="ADAL" clId="{7F9681A8-EEE2-56F4-9B39-ECCBEE0471AC}" dt="2026-01-07T07:46:56.856" v="2892" actId="21"/>
          <ac:spMkLst>
            <pc:docMk/>
            <pc:sldMk cId="2302316879" sldId="264"/>
            <ac:spMk id="6" creationId="{BB3230FF-D0CD-7AC3-0DD8-9EC3C2561895}"/>
          </ac:spMkLst>
        </pc:spChg>
      </pc:sldChg>
      <pc:sldChg chg="del">
        <pc:chgData name="Toby Donaldson" userId="2e6e5431-bb17-4c41-9985-d39c50d83c73" providerId="ADAL" clId="{7F9681A8-EEE2-56F4-9B39-ECCBEE0471AC}" dt="2026-01-07T07:34:40.249" v="2818" actId="2696"/>
        <pc:sldMkLst>
          <pc:docMk/>
          <pc:sldMk cId="3691972647" sldId="266"/>
        </pc:sldMkLst>
      </pc:sldChg>
      <pc:sldChg chg="addSp delSp modSp mod ord">
        <pc:chgData name="Toby Donaldson" userId="2e6e5431-bb17-4c41-9985-d39c50d83c73" providerId="ADAL" clId="{7F9681A8-EEE2-56F4-9B39-ECCBEE0471AC}" dt="2026-01-07T07:13:16.969" v="1702" actId="20578"/>
        <pc:sldMkLst>
          <pc:docMk/>
          <pc:sldMk cId="944526482" sldId="267"/>
        </pc:sldMkLst>
        <pc:spChg chg="add mod">
          <ac:chgData name="Toby Donaldson" userId="2e6e5431-bb17-4c41-9985-d39c50d83c73" providerId="ADAL" clId="{7F9681A8-EEE2-56F4-9B39-ECCBEE0471AC}" dt="2026-01-07T07:10:22.362" v="1456" actId="1076"/>
          <ac:spMkLst>
            <pc:docMk/>
            <pc:sldMk cId="944526482" sldId="267"/>
            <ac:spMk id="2" creationId="{014E7069-5B10-BDC2-0217-5F303BD10899}"/>
          </ac:spMkLst>
        </pc:spChg>
        <pc:spChg chg="del">
          <ac:chgData name="Toby Donaldson" userId="2e6e5431-bb17-4c41-9985-d39c50d83c73" providerId="ADAL" clId="{7F9681A8-EEE2-56F4-9B39-ECCBEE0471AC}" dt="2026-01-07T06:45:27.878" v="1" actId="21"/>
          <ac:spMkLst>
            <pc:docMk/>
            <pc:sldMk cId="944526482" sldId="267"/>
            <ac:spMk id="3" creationId="{04D6BD75-FEF5-C920-E8E8-A5CF171F9AD6}"/>
          </ac:spMkLst>
        </pc:spChg>
        <pc:spChg chg="del">
          <ac:chgData name="Toby Donaldson" userId="2e6e5431-bb17-4c41-9985-d39c50d83c73" providerId="ADAL" clId="{7F9681A8-EEE2-56F4-9B39-ECCBEE0471AC}" dt="2026-01-07T07:09:47.104" v="1433" actId="21"/>
          <ac:spMkLst>
            <pc:docMk/>
            <pc:sldMk cId="944526482" sldId="267"/>
            <ac:spMk id="7" creationId="{C47F38C3-4507-BA6F-04C6-DEAC658A9232}"/>
          </ac:spMkLst>
        </pc:spChg>
        <pc:spChg chg="add mod">
          <ac:chgData name="Toby Donaldson" userId="2e6e5431-bb17-4c41-9985-d39c50d83c73" providerId="ADAL" clId="{7F9681A8-EEE2-56F4-9B39-ECCBEE0471AC}" dt="2026-01-07T07:11:59.407" v="1701" actId="20577"/>
          <ac:spMkLst>
            <pc:docMk/>
            <pc:sldMk cId="944526482" sldId="267"/>
            <ac:spMk id="8" creationId="{7A48D2B6-E52D-5AAF-C94A-F49AAE604509}"/>
          </ac:spMkLst>
        </pc:spChg>
        <pc:spChg chg="del">
          <ac:chgData name="Toby Donaldson" userId="2e6e5431-bb17-4c41-9985-d39c50d83c73" providerId="ADAL" clId="{7F9681A8-EEE2-56F4-9B39-ECCBEE0471AC}" dt="2026-01-07T06:45:23.056" v="0" actId="21"/>
          <ac:spMkLst>
            <pc:docMk/>
            <pc:sldMk cId="944526482" sldId="267"/>
            <ac:spMk id="10" creationId="{21607278-47C5-138D-3110-BAB3859BBE5C}"/>
          </ac:spMkLst>
        </pc:spChg>
      </pc:sldChg>
      <pc:sldChg chg="del">
        <pc:chgData name="Toby Donaldson" userId="2e6e5431-bb17-4c41-9985-d39c50d83c73" providerId="ADAL" clId="{7F9681A8-EEE2-56F4-9B39-ECCBEE0471AC}" dt="2026-01-07T07:35:18.753" v="2821" actId="2696"/>
        <pc:sldMkLst>
          <pc:docMk/>
          <pc:sldMk cId="2608788771" sldId="268"/>
        </pc:sldMkLst>
      </pc:sldChg>
      <pc:sldChg chg="delSp modSp mod">
        <pc:chgData name="Toby Donaldson" userId="2e6e5431-bb17-4c41-9985-d39c50d83c73" providerId="ADAL" clId="{7F9681A8-EEE2-56F4-9B39-ECCBEE0471AC}" dt="2026-01-07T07:49:13.836" v="2896" actId="21"/>
        <pc:sldMkLst>
          <pc:docMk/>
          <pc:sldMk cId="2069204258" sldId="270"/>
        </pc:sldMkLst>
        <pc:spChg chg="del mod">
          <ac:chgData name="Toby Donaldson" userId="2e6e5431-bb17-4c41-9985-d39c50d83c73" providerId="ADAL" clId="{7F9681A8-EEE2-56F4-9B39-ECCBEE0471AC}" dt="2026-01-07T07:49:13.836" v="2896" actId="21"/>
          <ac:spMkLst>
            <pc:docMk/>
            <pc:sldMk cId="2069204258" sldId="270"/>
            <ac:spMk id="5" creationId="{07EA0E77-E29D-6B73-D13E-B134E830D5D1}"/>
          </ac:spMkLst>
        </pc:spChg>
        <pc:spChg chg="del">
          <ac:chgData name="Toby Donaldson" userId="2e6e5431-bb17-4c41-9985-d39c50d83c73" providerId="ADAL" clId="{7F9681A8-EEE2-56F4-9B39-ECCBEE0471AC}" dt="2026-01-07T07:49:10.770" v="2894" actId="21"/>
          <ac:spMkLst>
            <pc:docMk/>
            <pc:sldMk cId="2069204258" sldId="270"/>
            <ac:spMk id="6" creationId="{FF2FAA55-932C-5E8B-01DA-E6633C98BC79}"/>
          </ac:spMkLst>
        </pc:spChg>
      </pc:sldChg>
      <pc:sldChg chg="addSp delSp modSp mod">
        <pc:chgData name="Toby Donaldson" userId="2e6e5431-bb17-4c41-9985-d39c50d83c73" providerId="ADAL" clId="{7F9681A8-EEE2-56F4-9B39-ECCBEE0471AC}" dt="2026-01-07T07:36:36.958" v="2827" actId="21"/>
        <pc:sldMkLst>
          <pc:docMk/>
          <pc:sldMk cId="2370908068" sldId="271"/>
        </pc:sldMkLst>
        <pc:spChg chg="mod">
          <ac:chgData name="Toby Donaldson" userId="2e6e5431-bb17-4c41-9985-d39c50d83c73" providerId="ADAL" clId="{7F9681A8-EEE2-56F4-9B39-ECCBEE0471AC}" dt="2026-01-07T07:36:16.402" v="2824" actId="1076"/>
          <ac:spMkLst>
            <pc:docMk/>
            <pc:sldMk cId="2370908068" sldId="271"/>
            <ac:spMk id="3" creationId="{46046C16-9109-F213-A9B8-6480488E2D52}"/>
          </ac:spMkLst>
        </pc:spChg>
        <pc:spChg chg="add mod">
          <ac:chgData name="Toby Donaldson" userId="2e6e5431-bb17-4c41-9985-d39c50d83c73" providerId="ADAL" clId="{7F9681A8-EEE2-56F4-9B39-ECCBEE0471AC}" dt="2026-01-07T07:36:26.086" v="2826" actId="207"/>
          <ac:spMkLst>
            <pc:docMk/>
            <pc:sldMk cId="2370908068" sldId="271"/>
            <ac:spMk id="4" creationId="{17B9521E-D22D-E756-B7F4-4AE1A1D183E9}"/>
          </ac:spMkLst>
        </pc:spChg>
        <pc:spChg chg="del">
          <ac:chgData name="Toby Donaldson" userId="2e6e5431-bb17-4c41-9985-d39c50d83c73" providerId="ADAL" clId="{7F9681A8-EEE2-56F4-9B39-ECCBEE0471AC}" dt="2026-01-07T07:34:25.543" v="2816" actId="21"/>
          <ac:spMkLst>
            <pc:docMk/>
            <pc:sldMk cId="2370908068" sldId="271"/>
            <ac:spMk id="5" creationId="{90FC0EDF-45A1-9F8C-B5F3-9E294ED0C191}"/>
          </ac:spMkLst>
        </pc:spChg>
        <pc:spChg chg="del">
          <ac:chgData name="Toby Donaldson" userId="2e6e5431-bb17-4c41-9985-d39c50d83c73" providerId="ADAL" clId="{7F9681A8-EEE2-56F4-9B39-ECCBEE0471AC}" dt="2026-01-07T07:34:21.969" v="2815" actId="21"/>
          <ac:spMkLst>
            <pc:docMk/>
            <pc:sldMk cId="2370908068" sldId="271"/>
            <ac:spMk id="6" creationId="{6744C4A0-6FDA-184C-23E4-354698918999}"/>
          </ac:spMkLst>
        </pc:spChg>
        <pc:spChg chg="del">
          <ac:chgData name="Toby Donaldson" userId="2e6e5431-bb17-4c41-9985-d39c50d83c73" providerId="ADAL" clId="{7F9681A8-EEE2-56F4-9B39-ECCBEE0471AC}" dt="2026-01-07T07:36:36.958" v="2827" actId="21"/>
          <ac:spMkLst>
            <pc:docMk/>
            <pc:sldMk cId="2370908068" sldId="271"/>
            <ac:spMk id="11" creationId="{80D452B4-CDAA-286B-594B-AAC19C4FB717}"/>
          </ac:spMkLst>
        </pc:spChg>
      </pc:sldChg>
      <pc:sldChg chg="delSp modSp del mod">
        <pc:chgData name="Toby Donaldson" userId="2e6e5431-bb17-4c41-9985-d39c50d83c73" providerId="ADAL" clId="{7F9681A8-EEE2-56F4-9B39-ECCBEE0471AC}" dt="2026-01-07T07:50:42.180" v="2898" actId="2696"/>
        <pc:sldMkLst>
          <pc:docMk/>
          <pc:sldMk cId="4109251352" sldId="272"/>
        </pc:sldMkLst>
        <pc:spChg chg="mod">
          <ac:chgData name="Toby Donaldson" userId="2e6e5431-bb17-4c41-9985-d39c50d83c73" providerId="ADAL" clId="{7F9681A8-EEE2-56F4-9B39-ECCBEE0471AC}" dt="2026-01-07T07:45:45.162" v="2887" actId="167"/>
          <ac:spMkLst>
            <pc:docMk/>
            <pc:sldMk cId="4109251352" sldId="272"/>
            <ac:spMk id="3" creationId="{B8DEEDF1-DDC5-EC4F-9615-0A1DC3446B69}"/>
          </ac:spMkLst>
        </pc:spChg>
        <pc:spChg chg="del">
          <ac:chgData name="Toby Donaldson" userId="2e6e5431-bb17-4c41-9985-d39c50d83c73" providerId="ADAL" clId="{7F9681A8-EEE2-56F4-9B39-ECCBEE0471AC}" dt="2026-01-07T07:45:49.305" v="2888" actId="21"/>
          <ac:spMkLst>
            <pc:docMk/>
            <pc:sldMk cId="4109251352" sldId="272"/>
            <ac:spMk id="5" creationId="{90FC0EDF-45A1-9F8C-B5F3-9E294ED0C191}"/>
          </ac:spMkLst>
        </pc:spChg>
      </pc:sldChg>
      <pc:sldChg chg="addSp delSp modSp new mod ord">
        <pc:chgData name="Toby Donaldson" userId="2e6e5431-bb17-4c41-9985-d39c50d83c73" providerId="ADAL" clId="{7F9681A8-EEE2-56F4-9B39-ECCBEE0471AC}" dt="2026-01-07T07:46:51.579" v="2891" actId="21"/>
        <pc:sldMkLst>
          <pc:docMk/>
          <pc:sldMk cId="3595716840" sldId="273"/>
        </pc:sldMkLst>
        <pc:spChg chg="mod">
          <ac:chgData name="Toby Donaldson" userId="2e6e5431-bb17-4c41-9985-d39c50d83c73" providerId="ADAL" clId="{7F9681A8-EEE2-56F4-9B39-ECCBEE0471AC}" dt="2026-01-07T06:49:12.003" v="308" actId="1076"/>
          <ac:spMkLst>
            <pc:docMk/>
            <pc:sldMk cId="3595716840" sldId="273"/>
            <ac:spMk id="2" creationId="{79C29CE0-C7FB-7049-2486-D67E703F54B6}"/>
          </ac:spMkLst>
        </pc:spChg>
        <pc:spChg chg="del">
          <ac:chgData name="Toby Donaldson" userId="2e6e5431-bb17-4c41-9985-d39c50d83c73" providerId="ADAL" clId="{7F9681A8-EEE2-56F4-9B39-ECCBEE0471AC}" dt="2026-01-07T06:46:24.423" v="45" actId="21"/>
          <ac:spMkLst>
            <pc:docMk/>
            <pc:sldMk cId="3595716840" sldId="273"/>
            <ac:spMk id="3" creationId="{1CBFFB25-F450-CF7D-9A7B-666D9A0ADDA6}"/>
          </ac:spMkLst>
        </pc:spChg>
        <pc:spChg chg="del mod">
          <ac:chgData name="Toby Donaldson" userId="2e6e5431-bb17-4c41-9985-d39c50d83c73" providerId="ADAL" clId="{7F9681A8-EEE2-56F4-9B39-ECCBEE0471AC}" dt="2026-01-07T06:47:10.285" v="57" actId="21"/>
          <ac:spMkLst>
            <pc:docMk/>
            <pc:sldMk cId="3595716840" sldId="273"/>
            <ac:spMk id="4" creationId="{9EC61743-674C-3385-AA1B-926A8EE2927F}"/>
          </ac:spMkLst>
        </pc:spChg>
        <pc:spChg chg="del">
          <ac:chgData name="Toby Donaldson" userId="2e6e5431-bb17-4c41-9985-d39c50d83c73" providerId="ADAL" clId="{7F9681A8-EEE2-56F4-9B39-ECCBEE0471AC}" dt="2026-01-07T07:46:51.579" v="2891" actId="21"/>
          <ac:spMkLst>
            <pc:docMk/>
            <pc:sldMk cId="3595716840" sldId="273"/>
            <ac:spMk id="5" creationId="{69226BD6-B383-21E4-8D30-2E2E5B171EBF}"/>
          </ac:spMkLst>
        </pc:spChg>
        <pc:spChg chg="add mod">
          <ac:chgData name="Toby Donaldson" userId="2e6e5431-bb17-4c41-9985-d39c50d83c73" providerId="ADAL" clId="{7F9681A8-EEE2-56F4-9B39-ECCBEE0471AC}" dt="2026-01-07T07:26:36.185" v="2228" actId="20577"/>
          <ac:spMkLst>
            <pc:docMk/>
            <pc:sldMk cId="3595716840" sldId="273"/>
            <ac:spMk id="6" creationId="{C792B691-4CBE-65FF-F97A-550650613CB9}"/>
          </ac:spMkLst>
        </pc:spChg>
        <pc:picChg chg="add mod">
          <ac:chgData name="Toby Donaldson" userId="2e6e5431-bb17-4c41-9985-d39c50d83c73" providerId="ADAL" clId="{7F9681A8-EEE2-56F4-9B39-ECCBEE0471AC}" dt="2026-01-07T06:49:08.652" v="307" actId="1076"/>
          <ac:picMkLst>
            <pc:docMk/>
            <pc:sldMk cId="3595716840" sldId="273"/>
            <ac:picMk id="1026" creationId="{D2851E1E-C5D8-C6E8-D772-709AE541A2F4}"/>
          </ac:picMkLst>
        </pc:picChg>
        <pc:picChg chg="add mod">
          <ac:chgData name="Toby Donaldson" userId="2e6e5431-bb17-4c41-9985-d39c50d83c73" providerId="ADAL" clId="{7F9681A8-EEE2-56F4-9B39-ECCBEE0471AC}" dt="2026-01-07T06:49:15.536" v="310" actId="1076"/>
          <ac:picMkLst>
            <pc:docMk/>
            <pc:sldMk cId="3595716840" sldId="273"/>
            <ac:picMk id="1028" creationId="{C0521348-6253-EECC-301C-53D79FC5D983}"/>
          </ac:picMkLst>
        </pc:picChg>
      </pc:sldChg>
      <pc:sldChg chg="addSp delSp modSp new mod ord modAnim">
        <pc:chgData name="Toby Donaldson" userId="2e6e5431-bb17-4c41-9985-d39c50d83c73" providerId="ADAL" clId="{7F9681A8-EEE2-56F4-9B39-ECCBEE0471AC}" dt="2026-01-07T06:54:58.540" v="525" actId="20578"/>
        <pc:sldMkLst>
          <pc:docMk/>
          <pc:sldMk cId="2494677979" sldId="274"/>
        </pc:sldMkLst>
        <pc:spChg chg="mod">
          <ac:chgData name="Toby Donaldson" userId="2e6e5431-bb17-4c41-9985-d39c50d83c73" providerId="ADAL" clId="{7F9681A8-EEE2-56F4-9B39-ECCBEE0471AC}" dt="2026-01-07T06:49:53.527" v="342" actId="20577"/>
          <ac:spMkLst>
            <pc:docMk/>
            <pc:sldMk cId="2494677979" sldId="274"/>
            <ac:spMk id="2" creationId="{98D3392A-A6A0-5CAE-87F6-A48828323DF8}"/>
          </ac:spMkLst>
        </pc:spChg>
        <pc:spChg chg="del">
          <ac:chgData name="Toby Donaldson" userId="2e6e5431-bb17-4c41-9985-d39c50d83c73" providerId="ADAL" clId="{7F9681A8-EEE2-56F4-9B39-ECCBEE0471AC}" dt="2026-01-07T06:49:56.434" v="343" actId="21"/>
          <ac:spMkLst>
            <pc:docMk/>
            <pc:sldMk cId="2494677979" sldId="274"/>
            <ac:spMk id="3" creationId="{5CEE0AD0-64B4-2D66-C544-B17079221342}"/>
          </ac:spMkLst>
        </pc:spChg>
        <pc:spChg chg="del">
          <ac:chgData name="Toby Donaldson" userId="2e6e5431-bb17-4c41-9985-d39c50d83c73" providerId="ADAL" clId="{7F9681A8-EEE2-56F4-9B39-ECCBEE0471AC}" dt="2026-01-07T06:50:18.686" v="347" actId="21"/>
          <ac:spMkLst>
            <pc:docMk/>
            <pc:sldMk cId="2494677979" sldId="274"/>
            <ac:spMk id="4" creationId="{9A2D136F-2A35-BFCC-8A01-7F5BC84FA8F1}"/>
          </ac:spMkLst>
        </pc:spChg>
        <pc:spChg chg="del">
          <ac:chgData name="Toby Donaldson" userId="2e6e5431-bb17-4c41-9985-d39c50d83c73" providerId="ADAL" clId="{7F9681A8-EEE2-56F4-9B39-ECCBEE0471AC}" dt="2026-01-07T06:54:39.099" v="523" actId="21"/>
          <ac:spMkLst>
            <pc:docMk/>
            <pc:sldMk cId="2494677979" sldId="274"/>
            <ac:spMk id="5" creationId="{FCF3EF55-A817-E7B7-6275-CEFE1CB786EC}"/>
          </ac:spMkLst>
        </pc:spChg>
        <pc:spChg chg="add mod">
          <ac:chgData name="Toby Donaldson" userId="2e6e5431-bb17-4c41-9985-d39c50d83c73" providerId="ADAL" clId="{7F9681A8-EEE2-56F4-9B39-ECCBEE0471AC}" dt="2026-01-07T06:53:57.837" v="519" actId="1076"/>
          <ac:spMkLst>
            <pc:docMk/>
            <pc:sldMk cId="2494677979" sldId="274"/>
            <ac:spMk id="6" creationId="{52CFB92A-F89A-39A9-85F3-905167B95E3C}"/>
          </ac:spMkLst>
        </pc:spChg>
        <pc:picChg chg="add mod">
          <ac:chgData name="Toby Donaldson" userId="2e6e5431-bb17-4c41-9985-d39c50d83c73" providerId="ADAL" clId="{7F9681A8-EEE2-56F4-9B39-ECCBEE0471AC}" dt="2026-01-07T06:54:24.502" v="522" actId="14100"/>
          <ac:picMkLst>
            <pc:docMk/>
            <pc:sldMk cId="2494677979" sldId="274"/>
            <ac:picMk id="7" creationId="{2E4C98F6-B0D9-A22E-7271-DDB13D61DA26}"/>
          </ac:picMkLst>
        </pc:picChg>
        <pc:picChg chg="add mod">
          <ac:chgData name="Toby Donaldson" userId="2e6e5431-bb17-4c41-9985-d39c50d83c73" providerId="ADAL" clId="{7F9681A8-EEE2-56F4-9B39-ECCBEE0471AC}" dt="2026-01-07T06:50:15.452" v="346" actId="1076"/>
          <ac:picMkLst>
            <pc:docMk/>
            <pc:sldMk cId="2494677979" sldId="274"/>
            <ac:picMk id="2050" creationId="{E0DBD0C0-996D-38A3-A4E1-42EE86890F7A}"/>
          </ac:picMkLst>
        </pc:picChg>
      </pc:sldChg>
      <pc:sldChg chg="addSp delSp modSp new mod delAnim modAnim">
        <pc:chgData name="Toby Donaldson" userId="2e6e5431-bb17-4c41-9985-d39c50d83c73" providerId="ADAL" clId="{7F9681A8-EEE2-56F4-9B39-ECCBEE0471AC}" dt="2026-01-07T07:08:47.839" v="1431" actId="20577"/>
        <pc:sldMkLst>
          <pc:docMk/>
          <pc:sldMk cId="3209437878" sldId="275"/>
        </pc:sldMkLst>
        <pc:spChg chg="mod">
          <ac:chgData name="Toby Donaldson" userId="2e6e5431-bb17-4c41-9985-d39c50d83c73" providerId="ADAL" clId="{7F9681A8-EEE2-56F4-9B39-ECCBEE0471AC}" dt="2026-01-07T06:59:37.455" v="583" actId="1076"/>
          <ac:spMkLst>
            <pc:docMk/>
            <pc:sldMk cId="3209437878" sldId="275"/>
            <ac:spMk id="2" creationId="{22B213F4-D139-3C29-2551-4ABA01E26CEA}"/>
          </ac:spMkLst>
        </pc:spChg>
        <pc:spChg chg="del">
          <ac:chgData name="Toby Donaldson" userId="2e6e5431-bb17-4c41-9985-d39c50d83c73" providerId="ADAL" clId="{7F9681A8-EEE2-56F4-9B39-ECCBEE0471AC}" dt="2026-01-07T06:56:52.857" v="565"/>
          <ac:spMkLst>
            <pc:docMk/>
            <pc:sldMk cId="3209437878" sldId="275"/>
            <ac:spMk id="3" creationId="{23758699-1497-7A47-9458-F9B5A90DB100}"/>
          </ac:spMkLst>
        </pc:spChg>
        <pc:spChg chg="del">
          <ac:chgData name="Toby Donaldson" userId="2e6e5431-bb17-4c41-9985-d39c50d83c73" providerId="ADAL" clId="{7F9681A8-EEE2-56F4-9B39-ECCBEE0471AC}" dt="2026-01-07T06:57:41.587" v="566" actId="21"/>
          <ac:spMkLst>
            <pc:docMk/>
            <pc:sldMk cId="3209437878" sldId="275"/>
            <ac:spMk id="4" creationId="{82D2B006-92F4-E3E2-D58F-ED8283E37BFA}"/>
          </ac:spMkLst>
        </pc:spChg>
        <pc:spChg chg="del">
          <ac:chgData name="Toby Donaldson" userId="2e6e5431-bb17-4c41-9985-d39c50d83c73" providerId="ADAL" clId="{7F9681A8-EEE2-56F4-9B39-ECCBEE0471AC}" dt="2026-01-07T06:57:44.522" v="567" actId="21"/>
          <ac:spMkLst>
            <pc:docMk/>
            <pc:sldMk cId="3209437878" sldId="275"/>
            <ac:spMk id="5" creationId="{C4134E27-89EE-2011-70A4-58CED653AF95}"/>
          </ac:spMkLst>
        </pc:spChg>
        <pc:spChg chg="add del mod">
          <ac:chgData name="Toby Donaldson" userId="2e6e5431-bb17-4c41-9985-d39c50d83c73" providerId="ADAL" clId="{7F9681A8-EEE2-56F4-9B39-ECCBEE0471AC}" dt="2026-01-07T06:58:42.247" v="571"/>
          <ac:spMkLst>
            <pc:docMk/>
            <pc:sldMk cId="3209437878" sldId="275"/>
            <ac:spMk id="7" creationId="{7C5A3735-D3B5-0AD8-30B2-873DDEC1E516}"/>
          </ac:spMkLst>
        </pc:spChg>
        <pc:spChg chg="add">
          <ac:chgData name="Toby Donaldson" userId="2e6e5431-bb17-4c41-9985-d39c50d83c73" providerId="ADAL" clId="{7F9681A8-EEE2-56F4-9B39-ECCBEE0471AC}" dt="2026-01-07T06:58:42.874" v="572"/>
          <ac:spMkLst>
            <pc:docMk/>
            <pc:sldMk cId="3209437878" sldId="275"/>
            <ac:spMk id="8" creationId="{9B45FE1E-86AB-FF1B-23CC-5FBB124B9EB9}"/>
          </ac:spMkLst>
        </pc:spChg>
        <pc:spChg chg="add mod">
          <ac:chgData name="Toby Donaldson" userId="2e6e5431-bb17-4c41-9985-d39c50d83c73" providerId="ADAL" clId="{7F9681A8-EEE2-56F4-9B39-ECCBEE0471AC}" dt="2026-01-07T06:58:59.288" v="574" actId="14100"/>
          <ac:spMkLst>
            <pc:docMk/>
            <pc:sldMk cId="3209437878" sldId="275"/>
            <ac:spMk id="9" creationId="{208EC47E-742A-FD15-D410-33FC9D51718C}"/>
          </ac:spMkLst>
        </pc:spChg>
        <pc:spChg chg="add del mod">
          <ac:chgData name="Toby Donaldson" userId="2e6e5431-bb17-4c41-9985-d39c50d83c73" providerId="ADAL" clId="{7F9681A8-EEE2-56F4-9B39-ECCBEE0471AC}" dt="2026-01-07T06:59:15.953" v="577" actId="21"/>
          <ac:spMkLst>
            <pc:docMk/>
            <pc:sldMk cId="3209437878" sldId="275"/>
            <ac:spMk id="11" creationId="{B4735F7A-3DED-FC02-77E1-BE738F1C7092}"/>
          </ac:spMkLst>
        </pc:spChg>
        <pc:spChg chg="add mod">
          <ac:chgData name="Toby Donaldson" userId="2e6e5431-bb17-4c41-9985-d39c50d83c73" providerId="ADAL" clId="{7F9681A8-EEE2-56F4-9B39-ECCBEE0471AC}" dt="2026-01-07T07:08:47.839" v="1431" actId="20577"/>
          <ac:spMkLst>
            <pc:docMk/>
            <pc:sldMk cId="3209437878" sldId="275"/>
            <ac:spMk id="13" creationId="{58C13076-F0D6-9B83-E4BE-24ABF70F8804}"/>
          </ac:spMkLst>
        </pc:spChg>
        <pc:picChg chg="add del mod">
          <ac:chgData name="Toby Donaldson" userId="2e6e5431-bb17-4c41-9985-d39c50d83c73" providerId="ADAL" clId="{7F9681A8-EEE2-56F4-9B39-ECCBEE0471AC}" dt="2026-01-07T06:59:13.079" v="576" actId="21"/>
          <ac:picMkLst>
            <pc:docMk/>
            <pc:sldMk cId="3209437878" sldId="275"/>
            <ac:picMk id="6" creationId="{0096196F-8F7E-5F94-65FA-786A7EC96150}"/>
          </ac:picMkLst>
        </pc:picChg>
        <pc:picChg chg="add mod">
          <ac:chgData name="Toby Donaldson" userId="2e6e5431-bb17-4c41-9985-d39c50d83c73" providerId="ADAL" clId="{7F9681A8-EEE2-56F4-9B39-ECCBEE0471AC}" dt="2026-01-07T06:59:34.154" v="582" actId="1076"/>
          <ac:picMkLst>
            <pc:docMk/>
            <pc:sldMk cId="3209437878" sldId="275"/>
            <ac:picMk id="12" creationId="{9A2960EF-676E-CC71-7505-BB4754A24F8F}"/>
          </ac:picMkLst>
        </pc:picChg>
      </pc:sldChg>
      <pc:sldChg chg="modSp add mod">
        <pc:chgData name="Toby Donaldson" userId="2e6e5431-bb17-4c41-9985-d39c50d83c73" providerId="ADAL" clId="{7F9681A8-EEE2-56F4-9B39-ECCBEE0471AC}" dt="2026-01-07T07:08:54.878" v="1432" actId="1076"/>
        <pc:sldMkLst>
          <pc:docMk/>
          <pc:sldMk cId="1998920617" sldId="276"/>
        </pc:sldMkLst>
        <pc:picChg chg="mod">
          <ac:chgData name="Toby Donaldson" userId="2e6e5431-bb17-4c41-9985-d39c50d83c73" providerId="ADAL" clId="{7F9681A8-EEE2-56F4-9B39-ECCBEE0471AC}" dt="2026-01-07T07:08:54.878" v="1432" actId="1076"/>
          <ac:picMkLst>
            <pc:docMk/>
            <pc:sldMk cId="1998920617" sldId="276"/>
            <ac:picMk id="6" creationId="{0096196F-8F7E-5F94-65FA-786A7EC96150}"/>
          </ac:picMkLst>
        </pc:picChg>
      </pc:sldChg>
      <pc:sldChg chg="addSp delSp modSp new mod">
        <pc:chgData name="Toby Donaldson" userId="2e6e5431-bb17-4c41-9985-d39c50d83c73" providerId="ADAL" clId="{7F9681A8-EEE2-56F4-9B39-ECCBEE0471AC}" dt="2026-01-07T07:24:14.846" v="1962" actId="20577"/>
        <pc:sldMkLst>
          <pc:docMk/>
          <pc:sldMk cId="2582743192" sldId="277"/>
        </pc:sldMkLst>
        <pc:spChg chg="mod">
          <ac:chgData name="Toby Donaldson" userId="2e6e5431-bb17-4c41-9985-d39c50d83c73" providerId="ADAL" clId="{7F9681A8-EEE2-56F4-9B39-ECCBEE0471AC}" dt="2026-01-07T07:23:01.865" v="1762" actId="20577"/>
          <ac:spMkLst>
            <pc:docMk/>
            <pc:sldMk cId="2582743192" sldId="277"/>
            <ac:spMk id="2" creationId="{56D52BAD-9F45-DC8B-8646-3E9796A9E592}"/>
          </ac:spMkLst>
        </pc:spChg>
        <pc:spChg chg="del mod">
          <ac:chgData name="Toby Donaldson" userId="2e6e5431-bb17-4c41-9985-d39c50d83c73" providerId="ADAL" clId="{7F9681A8-EEE2-56F4-9B39-ECCBEE0471AC}" dt="2026-01-07T07:22:02.687" v="1709" actId="21"/>
          <ac:spMkLst>
            <pc:docMk/>
            <pc:sldMk cId="2582743192" sldId="277"/>
            <ac:spMk id="3" creationId="{62AED9FF-A107-24A5-D040-326A127BE012}"/>
          </ac:spMkLst>
        </pc:spChg>
        <pc:spChg chg="del">
          <ac:chgData name="Toby Donaldson" userId="2e6e5431-bb17-4c41-9985-d39c50d83c73" providerId="ADAL" clId="{7F9681A8-EEE2-56F4-9B39-ECCBEE0471AC}" dt="2026-01-07T07:23:26.789" v="1765" actId="21"/>
          <ac:spMkLst>
            <pc:docMk/>
            <pc:sldMk cId="2582743192" sldId="277"/>
            <ac:spMk id="4" creationId="{B3A6E17A-0FB4-38F5-0807-21F750CB1753}"/>
          </ac:spMkLst>
        </pc:spChg>
        <pc:spChg chg="add mod">
          <ac:chgData name="Toby Donaldson" userId="2e6e5431-bb17-4c41-9985-d39c50d83c73" providerId="ADAL" clId="{7F9681A8-EEE2-56F4-9B39-ECCBEE0471AC}" dt="2026-01-07T07:24:14.846" v="1962" actId="20577"/>
          <ac:spMkLst>
            <pc:docMk/>
            <pc:sldMk cId="2582743192" sldId="277"/>
            <ac:spMk id="7" creationId="{13285430-4713-7268-2BD6-E7A1246DACAF}"/>
          </ac:spMkLst>
        </pc:spChg>
        <pc:spChg chg="add del mod">
          <ac:chgData name="Toby Donaldson" userId="2e6e5431-bb17-4c41-9985-d39c50d83c73" providerId="ADAL" clId="{7F9681A8-EEE2-56F4-9B39-ECCBEE0471AC}" dt="2026-01-07T07:22:05.618" v="1710" actId="21"/>
          <ac:spMkLst>
            <pc:docMk/>
            <pc:sldMk cId="2582743192" sldId="277"/>
            <ac:spMk id="9" creationId="{43EFB7C8-BB34-F8DB-B545-346E719B101C}"/>
          </ac:spMkLst>
        </pc:spChg>
        <pc:spChg chg="add mod">
          <ac:chgData name="Toby Donaldson" userId="2e6e5431-bb17-4c41-9985-d39c50d83c73" providerId="ADAL" clId="{7F9681A8-EEE2-56F4-9B39-ECCBEE0471AC}" dt="2026-01-07T07:24:12.066" v="1961" actId="1076"/>
          <ac:spMkLst>
            <pc:docMk/>
            <pc:sldMk cId="2582743192" sldId="277"/>
            <ac:spMk id="10" creationId="{CF073107-2DD3-FC16-BC69-7744B26959D1}"/>
          </ac:spMkLst>
        </pc:spChg>
      </pc:sldChg>
      <pc:sldChg chg="add del">
        <pc:chgData name="Toby Donaldson" userId="2e6e5431-bb17-4c41-9985-d39c50d83c73" providerId="ADAL" clId="{7F9681A8-EEE2-56F4-9B39-ECCBEE0471AC}" dt="2026-01-07T07:25:34.282" v="1971" actId="2696"/>
        <pc:sldMkLst>
          <pc:docMk/>
          <pc:sldMk cId="522135767" sldId="278"/>
        </pc:sldMkLst>
      </pc:sldChg>
      <pc:sldChg chg="addSp modSp add mod">
        <pc:chgData name="Toby Donaldson" userId="2e6e5431-bb17-4c41-9985-d39c50d83c73" providerId="ADAL" clId="{7F9681A8-EEE2-56F4-9B39-ECCBEE0471AC}" dt="2026-01-07T07:25:17.422" v="1970" actId="20577"/>
        <pc:sldMkLst>
          <pc:docMk/>
          <pc:sldMk cId="3017744231" sldId="279"/>
        </pc:sldMkLst>
        <pc:spChg chg="add mod">
          <ac:chgData name="Toby Donaldson" userId="2e6e5431-bb17-4c41-9985-d39c50d83c73" providerId="ADAL" clId="{7F9681A8-EEE2-56F4-9B39-ECCBEE0471AC}" dt="2026-01-07T07:25:17.422" v="1970" actId="20577"/>
          <ac:spMkLst>
            <pc:docMk/>
            <pc:sldMk cId="3017744231" sldId="279"/>
            <ac:spMk id="3" creationId="{120AD899-D02B-AAAB-20C0-E9BD9DE9C106}"/>
          </ac:spMkLst>
        </pc:spChg>
      </pc:sldChg>
      <pc:sldChg chg="addSp delSp modSp add mod ord">
        <pc:chgData name="Toby Donaldson" userId="2e6e5431-bb17-4c41-9985-d39c50d83c73" providerId="ADAL" clId="{7F9681A8-EEE2-56F4-9B39-ECCBEE0471AC}" dt="2026-01-07T07:46:01.406" v="2890" actId="21"/>
        <pc:sldMkLst>
          <pc:docMk/>
          <pc:sldMk cId="3973353925" sldId="280"/>
        </pc:sldMkLst>
        <pc:spChg chg="add mod">
          <ac:chgData name="Toby Donaldson" userId="2e6e5431-bb17-4c41-9985-d39c50d83c73" providerId="ADAL" clId="{7F9681A8-EEE2-56F4-9B39-ECCBEE0471AC}" dt="2026-01-07T07:29:19.802" v="2514" actId="1076"/>
          <ac:spMkLst>
            <pc:docMk/>
            <pc:sldMk cId="3973353925" sldId="280"/>
            <ac:spMk id="2" creationId="{A44D4EF6-61A0-BB3A-64CF-AB90328FD328}"/>
          </ac:spMkLst>
        </pc:spChg>
        <pc:spChg chg="mod">
          <ac:chgData name="Toby Donaldson" userId="2e6e5431-bb17-4c41-9985-d39c50d83c73" providerId="ADAL" clId="{7F9681A8-EEE2-56F4-9B39-ECCBEE0471AC}" dt="2026-01-07T07:45:57.845" v="2889" actId="167"/>
          <ac:spMkLst>
            <pc:docMk/>
            <pc:sldMk cId="3973353925" sldId="280"/>
            <ac:spMk id="3" creationId="{435D5E4C-32BE-6497-6B1B-5CC6530CFE31}"/>
          </ac:spMkLst>
        </pc:spChg>
        <pc:spChg chg="del">
          <ac:chgData name="Toby Donaldson" userId="2e6e5431-bb17-4c41-9985-d39c50d83c73" providerId="ADAL" clId="{7F9681A8-EEE2-56F4-9B39-ECCBEE0471AC}" dt="2026-01-07T07:46:01.406" v="2890" actId="21"/>
          <ac:spMkLst>
            <pc:docMk/>
            <pc:sldMk cId="3973353925" sldId="280"/>
            <ac:spMk id="5" creationId="{AE2E9C21-DA4F-8C80-799A-12D844E555B6}"/>
          </ac:spMkLst>
        </pc:spChg>
        <pc:spChg chg="mod">
          <ac:chgData name="Toby Donaldson" userId="2e6e5431-bb17-4c41-9985-d39c50d83c73" providerId="ADAL" clId="{7F9681A8-EEE2-56F4-9B39-ECCBEE0471AC}" dt="2026-01-07T07:27:33.853" v="2306" actId="20577"/>
          <ac:spMkLst>
            <pc:docMk/>
            <pc:sldMk cId="3973353925" sldId="280"/>
            <ac:spMk id="16" creationId="{40AD88F9-027B-B6B3-C296-01DEEE103E1E}"/>
          </ac:spMkLst>
        </pc:spChg>
        <pc:grpChg chg="del">
          <ac:chgData name="Toby Donaldson" userId="2e6e5431-bb17-4c41-9985-d39c50d83c73" providerId="ADAL" clId="{7F9681A8-EEE2-56F4-9B39-ECCBEE0471AC}" dt="2026-01-07T07:27:25.058" v="2304" actId="21"/>
          <ac:grpSpMkLst>
            <pc:docMk/>
            <pc:sldMk cId="3973353925" sldId="280"/>
            <ac:grpSpMk id="20" creationId="{4B75D30B-DD9E-63E8-3066-6664D60763A1}"/>
          </ac:grpSpMkLst>
        </pc:grpChg>
      </pc:sldChg>
      <pc:sldChg chg="addSp delSp modSp new mod modAnim">
        <pc:chgData name="Toby Donaldson" userId="2e6e5431-bb17-4c41-9985-d39c50d83c73" providerId="ADAL" clId="{7F9681A8-EEE2-56F4-9B39-ECCBEE0471AC}" dt="2026-01-07T07:47:08.074" v="2893" actId="21"/>
        <pc:sldMkLst>
          <pc:docMk/>
          <pc:sldMk cId="2399725661" sldId="281"/>
        </pc:sldMkLst>
        <pc:spChg chg="mod">
          <ac:chgData name="Toby Donaldson" userId="2e6e5431-bb17-4c41-9985-d39c50d83c73" providerId="ADAL" clId="{7F9681A8-EEE2-56F4-9B39-ECCBEE0471AC}" dt="2026-01-07T07:31:21.101" v="2604" actId="20577"/>
          <ac:spMkLst>
            <pc:docMk/>
            <pc:sldMk cId="2399725661" sldId="281"/>
            <ac:spMk id="2" creationId="{88377DE2-9841-9851-27A8-9BD3508FFC63}"/>
          </ac:spMkLst>
        </pc:spChg>
        <pc:spChg chg="del">
          <ac:chgData name="Toby Donaldson" userId="2e6e5431-bb17-4c41-9985-d39c50d83c73" providerId="ADAL" clId="{7F9681A8-EEE2-56F4-9B39-ECCBEE0471AC}" dt="2026-01-07T07:30:50.589" v="2517"/>
          <ac:spMkLst>
            <pc:docMk/>
            <pc:sldMk cId="2399725661" sldId="281"/>
            <ac:spMk id="3" creationId="{EB39DB7B-4C5E-00D2-EBE7-9AEA34426724}"/>
          </ac:spMkLst>
        </pc:spChg>
        <pc:spChg chg="del">
          <ac:chgData name="Toby Donaldson" userId="2e6e5431-bb17-4c41-9985-d39c50d83c73" providerId="ADAL" clId="{7F9681A8-EEE2-56F4-9B39-ECCBEE0471AC}" dt="2026-01-07T07:32:46.979" v="2766" actId="21"/>
          <ac:spMkLst>
            <pc:docMk/>
            <pc:sldMk cId="2399725661" sldId="281"/>
            <ac:spMk id="4" creationId="{2D9CD65D-F96B-6CD4-2695-4CC765AC3F15}"/>
          </ac:spMkLst>
        </pc:spChg>
        <pc:spChg chg="del">
          <ac:chgData name="Toby Donaldson" userId="2e6e5431-bb17-4c41-9985-d39c50d83c73" providerId="ADAL" clId="{7F9681A8-EEE2-56F4-9B39-ECCBEE0471AC}" dt="2026-01-07T07:47:08.074" v="2893" actId="21"/>
          <ac:spMkLst>
            <pc:docMk/>
            <pc:sldMk cId="2399725661" sldId="281"/>
            <ac:spMk id="5" creationId="{EEDB557F-873E-0B87-01A3-0EC4E63416D6}"/>
          </ac:spMkLst>
        </pc:spChg>
        <pc:spChg chg="add del mod">
          <ac:chgData name="Toby Donaldson" userId="2e6e5431-bb17-4c41-9985-d39c50d83c73" providerId="ADAL" clId="{7F9681A8-EEE2-56F4-9B39-ECCBEE0471AC}" dt="2026-01-07T07:32:40.479" v="2764" actId="21"/>
          <ac:spMkLst>
            <pc:docMk/>
            <pc:sldMk cId="2399725661" sldId="281"/>
            <ac:spMk id="7" creationId="{1A7964F4-58DB-B2C6-30DA-FA839B6A424D}"/>
          </ac:spMkLst>
        </pc:spChg>
        <pc:spChg chg="add mod">
          <ac:chgData name="Toby Donaldson" userId="2e6e5431-bb17-4c41-9985-d39c50d83c73" providerId="ADAL" clId="{7F9681A8-EEE2-56F4-9B39-ECCBEE0471AC}" dt="2026-01-07T07:33:05.932" v="2768"/>
          <ac:spMkLst>
            <pc:docMk/>
            <pc:sldMk cId="2399725661" sldId="281"/>
            <ac:spMk id="8" creationId="{106F958E-544E-1BAF-8167-A84C8B47093C}"/>
          </ac:spMkLst>
        </pc:spChg>
        <pc:spChg chg="add del mod">
          <ac:chgData name="Toby Donaldson" userId="2e6e5431-bb17-4c41-9985-d39c50d83c73" providerId="ADAL" clId="{7F9681A8-EEE2-56F4-9B39-ECCBEE0471AC}" dt="2026-01-07T07:33:57.585" v="2814" actId="21"/>
          <ac:spMkLst>
            <pc:docMk/>
            <pc:sldMk cId="2399725661" sldId="281"/>
            <ac:spMk id="9" creationId="{352C139B-EA74-38FC-1017-3A951D1281B5}"/>
          </ac:spMkLst>
        </pc:spChg>
        <pc:picChg chg="add mod">
          <ac:chgData name="Toby Donaldson" userId="2e6e5431-bb17-4c41-9985-d39c50d83c73" providerId="ADAL" clId="{7F9681A8-EEE2-56F4-9B39-ECCBEE0471AC}" dt="2026-01-07T07:33:53.742" v="2813" actId="1076"/>
          <ac:picMkLst>
            <pc:docMk/>
            <pc:sldMk cId="2399725661" sldId="281"/>
            <ac:picMk id="6" creationId="{86CBCA20-AB85-FC52-323D-AAB447891E93}"/>
          </ac:picMkLst>
        </pc:picChg>
      </pc:sldChg>
      <pc:sldChg chg="delSp modSp add mod">
        <pc:chgData name="Toby Donaldson" userId="2e6e5431-bb17-4c41-9985-d39c50d83c73" providerId="ADAL" clId="{7F9681A8-EEE2-56F4-9B39-ECCBEE0471AC}" dt="2026-01-07T07:45:22.868" v="2885" actId="1076"/>
        <pc:sldMkLst>
          <pc:docMk/>
          <pc:sldMk cId="3440582464" sldId="282"/>
        </pc:sldMkLst>
        <pc:spChg chg="mod">
          <ac:chgData name="Toby Donaldson" userId="2e6e5431-bb17-4c41-9985-d39c50d83c73" providerId="ADAL" clId="{7F9681A8-EEE2-56F4-9B39-ECCBEE0471AC}" dt="2026-01-07T07:44:18.662" v="2861" actId="14100"/>
          <ac:spMkLst>
            <pc:docMk/>
            <pc:sldMk cId="3440582464" sldId="282"/>
            <ac:spMk id="4" creationId="{F294CF61-A6C3-ADA3-3291-C802DCC837BB}"/>
          </ac:spMkLst>
        </pc:spChg>
        <pc:spChg chg="mod">
          <ac:chgData name="Toby Donaldson" userId="2e6e5431-bb17-4c41-9985-d39c50d83c73" providerId="ADAL" clId="{7F9681A8-EEE2-56F4-9B39-ECCBEE0471AC}" dt="2026-01-07T07:45:22.868" v="2885" actId="1076"/>
          <ac:spMkLst>
            <pc:docMk/>
            <pc:sldMk cId="3440582464" sldId="282"/>
            <ac:spMk id="6" creationId="{C31739F5-77ED-FA2C-BA98-80C493FD930D}"/>
          </ac:spMkLst>
        </pc:spChg>
        <pc:picChg chg="del mod">
          <ac:chgData name="Toby Donaldson" userId="2e6e5431-bb17-4c41-9985-d39c50d83c73" providerId="ADAL" clId="{7F9681A8-EEE2-56F4-9B39-ECCBEE0471AC}" dt="2026-01-07T07:43:28.618" v="2849" actId="21"/>
          <ac:picMkLst>
            <pc:docMk/>
            <pc:sldMk cId="3440582464" sldId="282"/>
            <ac:picMk id="7" creationId="{F61B6F9B-E988-9637-91BF-FEA5DF256575}"/>
          </ac:picMkLst>
        </pc:picChg>
        <pc:picChg chg="mod">
          <ac:chgData name="Toby Donaldson" userId="2e6e5431-bb17-4c41-9985-d39c50d83c73" providerId="ADAL" clId="{7F9681A8-EEE2-56F4-9B39-ECCBEE0471AC}" dt="2026-01-07T07:44:09.428" v="2859" actId="1076"/>
          <ac:picMkLst>
            <pc:docMk/>
            <pc:sldMk cId="3440582464" sldId="282"/>
            <ac:picMk id="11" creationId="{FBC97252-1D03-D3D5-F188-31567A9BD0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E10153-954E-4A8F-A722-5AC9ABA3901A}" type="datetimeFigureOut">
              <a:rPr lang="en-AU" smtClean="0"/>
              <a:t>6/1/2026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4E5F7A9-63B9-4E24-B438-D1C829BA58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26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calculators are huge, and most likely not electronic.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electric lights.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fans … even today computers use fans to cool down.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operators are mostly women.</a:t>
            </a:r>
          </a:p>
          <a:p>
            <a:r>
              <a:rPr lang="en-CA" dirty="0"/>
              <a:t>Points to ponder: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many machines do they need?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fast does each machine go? What exactly does it compute?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do the operators know what to do? Where do they put their results?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idea of making calculating machines electronic was still science fiction. It wasn’t until the 1940s when automatic electronic computers became a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94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C0F8D-4970-7885-A490-D0DCE50E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F6BFE-483B-7C96-D681-A90890ADE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8DF44-1314-C830-E365-452EAF798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F9B22-F83D-79E0-62DA-1F1A52C00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00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7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79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1026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6EA27-CEE1-406A-1C44-26A9B7FD5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AD669-A65D-B4C0-127D-E74FAD55D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21F3C-7412-9DF6-694A-28630881C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calculators are huge, and most likely not electronic.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electric lights.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There are fans … even today computers use fans to cool down.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operators are mostly women.</a:t>
            </a:r>
          </a:p>
          <a:p>
            <a:r>
              <a:rPr lang="en-CA" dirty="0"/>
              <a:t>Points to ponder: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many machines do they need?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fast does each machine go? What exactly does it compute?</a:t>
            </a:r>
          </a:p>
          <a:p>
            <a:pPr marL="174708" indent="-174708">
              <a:buFontTx/>
              <a:buChar char="-"/>
            </a:pPr>
            <a:r>
              <a:rPr lang="en-CA" dirty="0"/>
              <a:t>How do the operators know what to do? Where do they put their results?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idea of making calculating machines electronic was still science fiction. It wasn’t until the 1940s when automatic electronic computers became a reality.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C0AD9-1BF9-21F3-3CA1-0142EE5DD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89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5800-5E5E-209E-4CDD-B873F843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5DA47-EDE9-60C0-50BC-1ACE37BD1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312B-DF39-8EE2-EFC7-1FFDDCA9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It’s huge --- it takes up a whole room. But a smaller room and less hardware than the previous picture.</a:t>
            </a:r>
          </a:p>
          <a:p>
            <a:pPr marL="174708" indent="-174708">
              <a:buFontTx/>
              <a:buChar char="-"/>
            </a:pPr>
            <a:r>
              <a:rPr lang="en-CA" dirty="0"/>
              <a:t>Programmed by plugging wires into different sockets.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You can see some of the vacuum tubes on the top left.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plug boards on the right are on wheels.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D8A6D-38B2-A355-E109-3F3DBF7EE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33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D084-F589-0333-0982-E10936D3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74FD5-DF6E-86FF-EF8C-563B44B2A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0D863-5EDF-CC05-4F5E-A29BA699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Things to notice:</a:t>
            </a:r>
          </a:p>
          <a:p>
            <a:pPr marL="174708" indent="-174708">
              <a:buFontTx/>
              <a:buChar char="-"/>
            </a:pPr>
            <a:r>
              <a:rPr lang="en-CA" dirty="0"/>
              <a:t>It’s huge --- it takes up a whole room. But a smaller room and less hardware than the previous picture.</a:t>
            </a:r>
          </a:p>
          <a:p>
            <a:pPr marL="174708" indent="-174708">
              <a:buFontTx/>
              <a:buChar char="-"/>
            </a:pPr>
            <a:r>
              <a:rPr lang="en-CA" dirty="0"/>
              <a:t>Programmed by plugging wires into different sockets.</a:t>
            </a:r>
          </a:p>
          <a:p>
            <a:pPr marL="174708" indent="-174708">
              <a:buFontTx/>
              <a:buChar char="-"/>
            </a:pPr>
            <a:r>
              <a:rPr lang="en-CA" dirty="0"/>
              <a:t>You can see some of the vacuum tubes on the top left.</a:t>
            </a:r>
          </a:p>
          <a:p>
            <a:pPr marL="174708" indent="-174708">
              <a:buFontTx/>
              <a:buChar char="-"/>
            </a:pPr>
            <a:r>
              <a:rPr lang="en-CA" dirty="0"/>
              <a:t>The plug boards on the right are on wheels.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3BA79-64D7-8718-73D9-B7A3A9569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74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38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57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0084-8405-6D5E-D436-BE23A420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3A2B4-064E-6CCC-05E6-384FCEEC5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5B7F1-F913-6A2E-A463-50FDE62F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16948-3517-7B09-A4CC-789027A8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31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5D5D-DF50-1BDB-075C-1DAFFA2A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36B0-C9EC-7500-0B04-5BA1232A8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090B3-1F72-C7EC-6191-137D8410A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6EF2-E216-1E26-124E-49911EC10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86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7A9-63B9-4E24-B438-D1C829BA587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78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7F8E-60C8-909D-5C8F-4F852E852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9F26-E5B4-DEFC-801F-3C2725FC7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6A221-3E5B-9938-E860-7BCAC9FA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D517-DBB2-4332-945E-AD3C5BA5B888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1861-98D9-E0EF-622D-B1F5B7DF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D173-F12E-E8EB-88DE-392D9F2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10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0F63-462A-F352-F9A9-7381D193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EB1E3-50B1-EA40-E045-4C426784E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F6FA-B5EE-439C-0968-7BE144E3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803F8-7D40-45E7-BA2A-220D92D7CE1A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09EAE-C8E3-C604-2164-04A821FC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9D57-4B0F-3CF4-638B-5008EC03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06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1778A4-AB89-640D-BC08-28C5A7FC6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F5D09-90C6-4D6C-62F9-976682320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695D-985F-9258-D841-83AC7921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BFC2-4AFE-4460-A0F3-12919975E3A5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D25A0-60EE-E806-E1FC-9D654EA0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92F16-6057-78E1-DA8B-88ABB6F3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09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F85E-7CDD-3BA6-296F-5018A28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434-96DF-64A3-CA25-00A03B692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5E906-3C8F-DF9A-EB07-F76A6050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E76A-F54E-4C13-B66A-BE7727C8D4EA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0DC99-D342-9108-E12D-1EE6FC6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922C-3F15-C081-A98C-119065DD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82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3676-B2FD-91F0-38B3-7613D486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DF2FF-3D73-9E93-AA8D-7F65F3CB9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B9C2-C15F-A293-C450-430C89DD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081-49D7-46AA-8800-66D1AE9542B1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D4C5-36A4-069A-B998-48F8313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D5A82-B5A3-195B-3643-58F88940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417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E9B1-F78C-3970-61BF-46869C5E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43F26-35BF-F66B-F3F0-C5CA475C2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F70BF-027A-FBDF-9379-65996A7B5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4DA0-3847-5457-3CC4-7E10C719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084E-2C29-4B82-BFED-E0DC1103E2F9}" type="datetime1">
              <a:rPr lang="en-AU" smtClean="0"/>
              <a:t>6/1/2026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C5A4-525C-D593-4448-9D95EFD6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48A34-37AB-ACC1-5C48-2A1DD738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9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BDAD-5CF9-1556-2A10-D2DF9F74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332AF-5F71-9058-63AB-4F06297C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E692F-3F27-8879-0429-0BACA8608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F19F4-F0DE-DAE5-497A-8D0375FA0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288C3-0CC6-8B24-7349-15F59D789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5FA58-D3A9-3370-E43A-D53F026A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5278-0D79-408C-ABD2-8FC7FF99DDDA}" type="datetime1">
              <a:rPr lang="en-AU" smtClean="0"/>
              <a:t>6/1/2026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173F0-2281-2C74-CB42-BB0266BA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2A0B4-4EC6-EC59-4456-0F90A11C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56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3985-4F7E-D411-2855-67DC6F84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050E0-41B3-65AA-0E7B-CDA30861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F4824-001C-4BA8-80F6-D9AB060E0D56}" type="datetime1">
              <a:rPr lang="en-AU" smtClean="0"/>
              <a:t>6/1/2026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5111A-8D6D-CEE1-F97C-3FBF9DAB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AD7D3-D832-06CF-B2AB-4BC1AE5E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67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F0F17-383F-306F-1079-5CF988EA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276F-9E52-4A18-8F2D-F5D79C5C39B8}" type="datetime1">
              <a:rPr lang="en-AU" smtClean="0"/>
              <a:t>6/1/2026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A408-93EA-F071-05F3-1F5DA70A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2C110-64FD-8845-DD8C-84AE4DBB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47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1F39-AA81-7153-0EAE-B5EC67AA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52F1-D882-87BA-D986-1DC09BCAD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E801-E025-1729-9C15-3BC2B9CB0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CEE3-87D3-B5A1-6EB6-E55A77F0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97A6-D494-4F95-AEAE-6EE051B57900}" type="datetime1">
              <a:rPr lang="en-AU" smtClean="0"/>
              <a:t>6/1/2026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EBA8-77C1-587C-84F0-6BAA53BC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1DCBA-4250-D35E-46DD-412DB82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4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6258-8AAE-BE7C-5231-903B36E3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A626-D476-4DDC-A7DB-B992124CC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5FDD7-00AA-0175-0F50-488E0C42C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C3628-21D1-4375-1560-446E7446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FBA1-2132-4E79-84C3-971417F7A4B3}" type="datetime1">
              <a:rPr lang="en-AU" smtClean="0"/>
              <a:t>6/1/2026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B38AE-99DF-0F04-482E-0890B1C3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AE2C4-4CE5-E062-DA36-B6B3763D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339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CC741-E42D-BFA6-D716-E30E248A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562B2-2421-4E95-F3F8-FD60580D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F023-08B9-52B6-AE72-FF93FBF1E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7AB6B-F43A-48BB-A6DE-16D3836505C7}" type="datetime1">
              <a:rPr lang="en-AU" smtClean="0"/>
              <a:t>6/1/2026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D046-EC3A-60C7-C3D4-2A2876C27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A4A0-351F-23D9-AC66-DB4808128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AF8FA-0A79-4AA7-AB33-8398C1FED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49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e1EM3gQkAY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kyFmxWYZcQ?feature=oembed" TargetMode="Externa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X4RQK__fQc?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GX4RQK__fQ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C0EDF-45A1-9F8C-B5F3-9E294ED0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4C4A0-6FDA-184C-23E4-35469891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3A14FD-D1BE-4630-439A-BE5D18C0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757A70-2A97-6C5E-2534-20710AD305BF}"/>
              </a:ext>
            </a:extLst>
          </p:cNvPr>
          <p:cNvGrpSpPr/>
          <p:nvPr/>
        </p:nvGrpSpPr>
        <p:grpSpPr>
          <a:xfrm>
            <a:off x="8610600" y="5638298"/>
            <a:ext cx="2496261" cy="999310"/>
            <a:chOff x="8536681" y="5487986"/>
            <a:chExt cx="2496261" cy="9993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3BA1E-4E30-6E98-E68A-11A1945A352C}"/>
                </a:ext>
              </a:extLst>
            </p:cNvPr>
            <p:cNvSpPr txBox="1"/>
            <p:nvPr/>
          </p:nvSpPr>
          <p:spPr>
            <a:xfrm>
              <a:off x="8536681" y="5487986"/>
              <a:ext cx="2496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Human computers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7AD9BD-6B51-7DCF-4395-C456F409EF33}"/>
                </a:ext>
              </a:extLst>
            </p:cNvPr>
            <p:cNvSpPr txBox="1"/>
            <p:nvPr/>
          </p:nvSpPr>
          <p:spPr>
            <a:xfrm>
              <a:off x="8536681" y="5840965"/>
              <a:ext cx="2037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US Veterans Bureau</a:t>
              </a:r>
            </a:p>
            <a:p>
              <a:r>
                <a:rPr lang="en-CA" dirty="0"/>
                <a:t>1924</a:t>
              </a:r>
              <a:endParaRPr lang="en-AU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4E7069-5B10-BDC2-0217-5F303BD1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746" y="220392"/>
            <a:ext cx="4002155" cy="1325563"/>
          </a:xfrm>
        </p:spPr>
        <p:txBody>
          <a:bodyPr/>
          <a:lstStyle/>
          <a:p>
            <a:r>
              <a:rPr lang="en-US" dirty="0"/>
              <a:t>CMPT 120</a:t>
            </a:r>
          </a:p>
        </p:txBody>
      </p:sp>
    </p:spTree>
    <p:extLst>
      <p:ext uri="{BB962C8B-B14F-4D97-AF65-F5344CB8AC3E}">
        <p14:creationId xmlns:p14="http://schemas.microsoft.com/office/powerpoint/2010/main" val="944526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3F4-D139-3C29-2551-4ABA01E2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208EC47E-742A-FD15-D410-33FC9D51718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960EF-676E-CC71-7505-BB4754A2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13076-F0D6-9B83-E4BE-24ABF70F8804}"/>
              </a:ext>
            </a:extLst>
          </p:cNvPr>
          <p:cNvSpPr txBox="1"/>
          <p:nvPr/>
        </p:nvSpPr>
        <p:spPr>
          <a:xfrm>
            <a:off x="86138" y="1620079"/>
            <a:ext cx="4217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  <a:p>
            <a:endParaRPr lang="en-US" dirty="0"/>
          </a:p>
          <a:p>
            <a:r>
              <a:rPr lang="en-US" dirty="0"/>
              <a:t>The British government funded work on this, but by the 1840s had abandoned it. The full machine Babbage wanted to make was estimated to weigh 4 tons and 25,000 mechanical parts. </a:t>
            </a:r>
          </a:p>
        </p:txBody>
      </p:sp>
    </p:spTree>
    <p:extLst>
      <p:ext uri="{BB962C8B-B14F-4D97-AF65-F5344CB8AC3E}">
        <p14:creationId xmlns:p14="http://schemas.microsoft.com/office/powerpoint/2010/main" val="320943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6B460-F567-DB55-F6BD-978D9667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8BED-8561-6373-80A8-4BE58E0A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74212BFF-21E1-A3BA-9F15-298E1E113EF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03DC5-1374-87CC-0A1E-97CD695F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705F47-72D2-3025-7AD1-A65AF27BEC36}"/>
              </a:ext>
            </a:extLst>
          </p:cNvPr>
          <p:cNvSpPr txBox="1"/>
          <p:nvPr/>
        </p:nvSpPr>
        <p:spPr>
          <a:xfrm>
            <a:off x="86138" y="1620079"/>
            <a:ext cx="42175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  <a:p>
            <a:endParaRPr lang="en-US" dirty="0"/>
          </a:p>
          <a:p>
            <a:r>
              <a:rPr lang="en-US" dirty="0"/>
              <a:t>The British government funded work on this, but by the 1840s had abandoned it. The full machine Babbage wanted to make was estimated to weigh 4 tons and 25,000 mechanical parts. </a:t>
            </a:r>
          </a:p>
          <a:p>
            <a:endParaRPr lang="en-US" dirty="0"/>
          </a:p>
          <a:p>
            <a:r>
              <a:rPr lang="en-US" dirty="0"/>
              <a:t>While it was not a general-purpose computer, Babbage did later design a more sophisticated machine called the </a:t>
            </a:r>
            <a:r>
              <a:rPr lang="en-US" b="1" dirty="0"/>
              <a:t>Analytical Engine</a:t>
            </a:r>
            <a:r>
              <a:rPr lang="en-US" dirty="0"/>
              <a:t> which was a general-purpose computer in theory, although it was not implemented until the 1990s by the London Science Museum.</a:t>
            </a:r>
          </a:p>
        </p:txBody>
      </p:sp>
    </p:spTree>
    <p:extLst>
      <p:ext uri="{BB962C8B-B14F-4D97-AF65-F5344CB8AC3E}">
        <p14:creationId xmlns:p14="http://schemas.microsoft.com/office/powerpoint/2010/main" val="119344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3F4-D139-3C29-2551-4ABA01E2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Charle’s Babbage’s Difference Engine</a:t>
            </a:r>
          </a:p>
        </p:txBody>
      </p:sp>
      <p:pic>
        <p:nvPicPr>
          <p:cNvPr id="6" name="Online Media 5" descr="The Babbage Difference Engine #2 at CHM">
            <a:hlinkClick r:id="" action="ppaction://media"/>
            <a:extLst>
              <a:ext uri="{FF2B5EF4-FFF2-40B4-BE49-F238E27FC236}">
                <a16:creationId xmlns:a16="http://schemas.microsoft.com/office/drawing/2014/main" id="{0096196F-8F7E-5F94-65FA-786A7EC961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768614"/>
            <a:ext cx="7700962" cy="4351338"/>
          </a:xfrm>
          <a:prstGeom prst="rect">
            <a:avLst/>
          </a:prstGeom>
        </p:spPr>
      </p:pic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208EC47E-742A-FD15-D410-33FC9D51718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9CE0-C7FB-7049-2486-D67E703F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109332"/>
            <a:ext cx="10515600" cy="1325563"/>
          </a:xfrm>
        </p:spPr>
        <p:txBody>
          <a:bodyPr/>
          <a:lstStyle/>
          <a:p>
            <a:r>
              <a:rPr lang="en-US" dirty="0"/>
              <a:t>Slide Rule: Calculates Logarithms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2851E1E-C5D8-C6E8-D772-709AE541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69" y="1171507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2B691-4CBE-65FF-F97A-550650613CB9}"/>
              </a:ext>
            </a:extLst>
          </p:cNvPr>
          <p:cNvSpPr txBox="1"/>
          <p:nvPr/>
        </p:nvSpPr>
        <p:spPr>
          <a:xfrm>
            <a:off x="2092943" y="4692582"/>
            <a:ext cx="9244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hand-held calculators become common in the 1970s, many engineers and scientists</a:t>
            </a:r>
          </a:p>
          <a:p>
            <a:r>
              <a:rPr lang="en-US" dirty="0"/>
              <a:t>would use slide rules to do calculations. They require that you understand how to use logarithms.</a:t>
            </a:r>
          </a:p>
        </p:txBody>
      </p:sp>
      <p:pic>
        <p:nvPicPr>
          <p:cNvPr id="1028" name="Picture 4" descr="Pulp-era pirate illustrations with slide rules">
            <a:extLst>
              <a:ext uri="{FF2B5EF4-FFF2-40B4-BE49-F238E27FC236}">
                <a16:creationId xmlns:a16="http://schemas.microsoft.com/office/drawing/2014/main" id="{C0521348-6253-EECC-301C-53D79FC5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4579248"/>
            <a:ext cx="1536437" cy="21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71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2AFD-197F-8311-E928-F510F28E9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5D5E4C-32BE-6497-6B1B-5CC6530CFE31}"/>
              </a:ext>
            </a:extLst>
          </p:cNvPr>
          <p:cNvSpPr txBox="1"/>
          <p:nvPr/>
        </p:nvSpPr>
        <p:spPr>
          <a:xfrm>
            <a:off x="9087633" y="5151638"/>
            <a:ext cx="27033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ENIAC, 1945</a:t>
            </a:r>
            <a:br>
              <a:rPr lang="en-CA" sz="2000" dirty="0"/>
            </a:br>
            <a:r>
              <a:rPr lang="en-CA" sz="2000" i="1" dirty="0"/>
              <a:t>1</a:t>
            </a:r>
            <a:r>
              <a:rPr lang="en-CA" sz="2000" i="1" baseline="30000" dirty="0"/>
              <a:t>st</a:t>
            </a:r>
            <a:r>
              <a:rPr lang="en-CA" sz="2000" i="1" dirty="0"/>
              <a:t> automatic electronic </a:t>
            </a:r>
            <a:br>
              <a:rPr lang="en-CA" sz="2000" i="1" dirty="0"/>
            </a:br>
            <a:r>
              <a:rPr lang="en-CA" sz="2000" i="1" dirty="0"/>
              <a:t>computer</a:t>
            </a:r>
          </a:p>
          <a:p>
            <a:r>
              <a:rPr lang="en-CA" sz="1600" dirty="0"/>
              <a:t>Glenn Beck</a:t>
            </a:r>
            <a:br>
              <a:rPr lang="en-CA" sz="1600" dirty="0"/>
            </a:br>
            <a:r>
              <a:rPr lang="en-CA" sz="1600" dirty="0"/>
              <a:t>Betty Snyder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5D5E7-2452-5A9D-9387-F199508D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AD88F9-027B-B6B3-C296-01DEEE10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337" y="119196"/>
            <a:ext cx="321766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sz="2800" dirty="0"/>
              <a:t>In the 1930s, the idea of an electronic calculator was in the air!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98424-9821-BD86-6DE3-AF08BED9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7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48CA-56D3-DD84-29D6-98DA2204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C6129-6D8A-6341-A779-0631E724A6C1}"/>
              </a:ext>
            </a:extLst>
          </p:cNvPr>
          <p:cNvSpPr txBox="1"/>
          <p:nvPr/>
        </p:nvSpPr>
        <p:spPr>
          <a:xfrm>
            <a:off x="9087633" y="5151638"/>
            <a:ext cx="27033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ENIAC, 1945</a:t>
            </a:r>
            <a:br>
              <a:rPr lang="en-CA" sz="2000" dirty="0"/>
            </a:br>
            <a:r>
              <a:rPr lang="en-CA" sz="2000" i="1" dirty="0"/>
              <a:t>1</a:t>
            </a:r>
            <a:r>
              <a:rPr lang="en-CA" sz="2000" i="1" baseline="30000" dirty="0"/>
              <a:t>st</a:t>
            </a:r>
            <a:r>
              <a:rPr lang="en-CA" sz="2000" i="1" dirty="0"/>
              <a:t> automatic electronic </a:t>
            </a:r>
            <a:br>
              <a:rPr lang="en-CA" sz="2000" i="1" dirty="0"/>
            </a:br>
            <a:r>
              <a:rPr lang="en-CA" sz="2000" i="1" dirty="0"/>
              <a:t>computer</a:t>
            </a:r>
          </a:p>
          <a:p>
            <a:r>
              <a:rPr lang="en-CA" sz="1600" dirty="0"/>
              <a:t>Glenn Beck</a:t>
            </a:r>
            <a:br>
              <a:rPr lang="en-CA" sz="1600" dirty="0"/>
            </a:br>
            <a:r>
              <a:rPr lang="en-CA" sz="1600" dirty="0"/>
              <a:t>Betty Snyder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F810-EFFB-3C05-0B4D-7A612E42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EEC1FB-5929-EC8E-C59C-47A30B4A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337" y="119196"/>
            <a:ext cx="321766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sz="2800" dirty="0"/>
              <a:t>In the 1930s, the idea of an electronic calculator was in the air!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61FA6B-9DF5-AAEC-7F7B-F0691DA2D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743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32E86-B64A-3927-3626-291FD6C5F157}"/>
              </a:ext>
            </a:extLst>
          </p:cNvPr>
          <p:cNvSpPr txBox="1"/>
          <p:nvPr/>
        </p:nvSpPr>
        <p:spPr>
          <a:xfrm>
            <a:off x="9180400" y="2146228"/>
            <a:ext cx="3094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Extremely challenging</a:t>
            </a:r>
          </a:p>
          <a:p>
            <a:r>
              <a:rPr lang="en-US" dirty="0"/>
              <a:t>to create, and many “partial”</a:t>
            </a:r>
          </a:p>
          <a:p>
            <a:r>
              <a:rPr lang="en-US" dirty="0"/>
              <a:t>computers were created before arriving at the basic design we use for most computers today.</a:t>
            </a:r>
          </a:p>
        </p:txBody>
      </p:sp>
    </p:spTree>
    <p:extLst>
      <p:ext uri="{BB962C8B-B14F-4D97-AF65-F5344CB8AC3E}">
        <p14:creationId xmlns:p14="http://schemas.microsoft.com/office/powerpoint/2010/main" val="405892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7DE2-9841-9851-27A8-9BD3508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Univac TV Commercial (1954)</a:t>
            </a:r>
          </a:p>
        </p:txBody>
      </p:sp>
      <p:pic>
        <p:nvPicPr>
          <p:cNvPr id="6" name="Online Media 5" descr="Univac Computer Commercial 1954">
            <a:hlinkClick r:id="" action="ppaction://media"/>
            <a:extLst>
              <a:ext uri="{FF2B5EF4-FFF2-40B4-BE49-F238E27FC236}">
                <a16:creationId xmlns:a16="http://schemas.microsoft.com/office/drawing/2014/main" id="{86CBCA20-AB85-FC52-323D-AAB447891E9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24238" y="1532806"/>
            <a:ext cx="5802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5B5A-6470-BB64-9545-025E432D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090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D890-F628-D2A5-3B94-8DD08BE6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A57E-D15E-9FBF-7E2A-195FD17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2F21D-1821-B685-13B5-B20A15B42920}"/>
              </a:ext>
            </a:extLst>
          </p:cNvPr>
          <p:cNvSpPr txBox="1"/>
          <p:nvPr/>
        </p:nvSpPr>
        <p:spPr>
          <a:xfrm>
            <a:off x="978883" y="1422825"/>
            <a:ext cx="52197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the systematic study of </a:t>
            </a:r>
            <a:br>
              <a:rPr lang="en-CA" sz="4000" b="1" dirty="0">
                <a:solidFill>
                  <a:srgbClr val="00B050"/>
                </a:solidFill>
              </a:rPr>
            </a:br>
            <a:r>
              <a:rPr lang="en-CA" sz="4000" b="1" dirty="0">
                <a:solidFill>
                  <a:srgbClr val="00B050"/>
                </a:solidFill>
              </a:rPr>
              <a:t>computation</a:t>
            </a:r>
            <a:endParaRPr lang="en-AU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885F-D1FC-168F-65CF-16739ED7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D02A-340D-A117-E1F1-43F2F6F2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348668"/>
            <a:ext cx="6346371" cy="1325563"/>
          </a:xfrm>
        </p:spPr>
        <p:txBody>
          <a:bodyPr/>
          <a:lstStyle/>
          <a:p>
            <a:r>
              <a:rPr lang="en-CA" dirty="0"/>
              <a:t>What is Computer Science?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2293-362F-D4EE-32A0-2A8F43B8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461" y="2596845"/>
            <a:ext cx="541660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i="1" dirty="0"/>
              <a:t>Programming, software engineering, databases, operating systems, computer graphics, multimedia systems, data science, machine learning, programming languages, computability and complexity theory, cryptography, networking, human-computer interaction, robotics, </a:t>
            </a:r>
            <a:r>
              <a:rPr lang="en-AU" dirty="0"/>
              <a:t>…</a:t>
            </a:r>
            <a:br>
              <a:rPr lang="en-AU" dirty="0"/>
            </a:b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AE6A9-D129-22DF-5B07-3B4388F81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1"/>
          <a:stretch/>
        </p:blipFill>
        <p:spPr>
          <a:xfrm>
            <a:off x="7165825" y="660827"/>
            <a:ext cx="4918599" cy="4661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7732E-17EB-4000-1EB9-3E2B5B5F173A}"/>
              </a:ext>
            </a:extLst>
          </p:cNvPr>
          <p:cNvSpPr txBox="1"/>
          <p:nvPr/>
        </p:nvSpPr>
        <p:spPr>
          <a:xfrm>
            <a:off x="978883" y="1422825"/>
            <a:ext cx="52197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the systematic study of </a:t>
            </a:r>
            <a:br>
              <a:rPr lang="en-CA" sz="4000" b="1" dirty="0">
                <a:solidFill>
                  <a:srgbClr val="00B050"/>
                </a:solidFill>
              </a:rPr>
            </a:br>
            <a:r>
              <a:rPr lang="en-CA" sz="4000" b="1" dirty="0">
                <a:solidFill>
                  <a:srgbClr val="00B050"/>
                </a:solidFill>
              </a:rPr>
              <a:t>computation</a:t>
            </a:r>
            <a:endParaRPr lang="en-AU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4A80-E498-CD47-2BA9-E77601CE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C565-57C9-9732-3DF3-36187BA4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7E89D-7F38-14BE-5F0F-1C0793B8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CMPT 120, SFU Burnaby, Fall 2024, Instructor: T. Donaldson</a:t>
            </a:r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5217EF-AFE0-37B0-DBFC-32360240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A241488-B173-9D87-EB2E-2E41F786FD8E}"/>
              </a:ext>
            </a:extLst>
          </p:cNvPr>
          <p:cNvGrpSpPr/>
          <p:nvPr/>
        </p:nvGrpSpPr>
        <p:grpSpPr>
          <a:xfrm>
            <a:off x="8610600" y="5638298"/>
            <a:ext cx="2496261" cy="999310"/>
            <a:chOff x="8536681" y="5487986"/>
            <a:chExt cx="2496261" cy="9993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5C58D1-08C2-BEE9-B5A5-C092DA1B672C}"/>
                </a:ext>
              </a:extLst>
            </p:cNvPr>
            <p:cNvSpPr txBox="1"/>
            <p:nvPr/>
          </p:nvSpPr>
          <p:spPr>
            <a:xfrm>
              <a:off x="8536681" y="5487986"/>
              <a:ext cx="2496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Human computers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ABC54-73C5-6021-D955-35ADB6F61E2C}"/>
                </a:ext>
              </a:extLst>
            </p:cNvPr>
            <p:cNvSpPr txBox="1"/>
            <p:nvPr/>
          </p:nvSpPr>
          <p:spPr>
            <a:xfrm>
              <a:off x="8536681" y="5840965"/>
              <a:ext cx="2037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US Veterans Bureau</a:t>
              </a:r>
            </a:p>
            <a:p>
              <a:r>
                <a:rPr lang="en-CA" dirty="0"/>
                <a:t>1924</a:t>
              </a:r>
              <a:endParaRPr lang="en-AU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AC1968-68D1-09E2-170C-A146D880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746" y="220392"/>
            <a:ext cx="4002155" cy="1325563"/>
          </a:xfrm>
        </p:spPr>
        <p:txBody>
          <a:bodyPr/>
          <a:lstStyle/>
          <a:p>
            <a:r>
              <a:rPr lang="en-US" dirty="0"/>
              <a:t>Human Computers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2B015-7AB1-0BA4-2D88-F3654337801D}"/>
              </a:ext>
            </a:extLst>
          </p:cNvPr>
          <p:cNvSpPr txBox="1"/>
          <p:nvPr/>
        </p:nvSpPr>
        <p:spPr>
          <a:xfrm>
            <a:off x="8610600" y="2206488"/>
            <a:ext cx="3256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Computer</a:t>
            </a:r>
            <a:r>
              <a:rPr lang="en-US" dirty="0"/>
              <a:t> used to mean “a person who does computations”.</a:t>
            </a:r>
          </a:p>
          <a:p>
            <a:endParaRPr lang="en-US" dirty="0"/>
          </a:p>
          <a:p>
            <a:r>
              <a:rPr lang="en-US" dirty="0"/>
              <a:t>Human computers were needed in finance, and in calculation of things like artillery tables. </a:t>
            </a:r>
          </a:p>
        </p:txBody>
      </p:sp>
    </p:spTree>
    <p:extLst>
      <p:ext uri="{BB962C8B-B14F-4D97-AF65-F5344CB8AC3E}">
        <p14:creationId xmlns:p14="http://schemas.microsoft.com/office/powerpoint/2010/main" val="304780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C7F19-5CB6-83C9-20AE-495FD3AD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55" y="0"/>
            <a:ext cx="6108700" cy="558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8A598-9680-376C-E1D6-54A8294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5" y="2062482"/>
            <a:ext cx="4614963" cy="1325563"/>
          </a:xfrm>
        </p:spPr>
        <p:txBody>
          <a:bodyPr/>
          <a:lstStyle/>
          <a:p>
            <a:r>
              <a:rPr lang="en-CA" dirty="0"/>
              <a:t>Is Python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1" y="3388045"/>
            <a:ext cx="4291149" cy="161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11BE6-978C-CED4-710D-7A534E823DF9}"/>
              </a:ext>
            </a:extLst>
          </p:cNvPr>
          <p:cNvSpPr txBox="1"/>
          <p:nvPr/>
        </p:nvSpPr>
        <p:spPr>
          <a:xfrm>
            <a:off x="6738624" y="5639941"/>
            <a:ext cx="46859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PYPL Popularity of Programming Language</a:t>
            </a:r>
          </a:p>
          <a:p>
            <a:pPr algn="ctr"/>
            <a:r>
              <a:rPr lang="en-US" sz="1200" dirty="0">
                <a:solidFill>
                  <a:srgbClr val="333333"/>
                </a:solidFill>
                <a:latin typeface="Helvetica Neue"/>
              </a:rPr>
              <a:t>(based on how often language tutorials are searched for)</a:t>
            </a:r>
            <a:br>
              <a:rPr lang="en-AU" sz="1200" dirty="0"/>
            </a:br>
            <a:r>
              <a:rPr lang="en-AU" sz="1200" dirty="0"/>
              <a:t>https://pypl.github.io/PYPL.html</a:t>
            </a:r>
          </a:p>
        </p:txBody>
      </p:sp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D3AEDDEB-891C-B393-56C0-09D538EC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2033F9-FA85-D3C1-E3FB-F8355BBC683D}"/>
              </a:ext>
            </a:extLst>
          </p:cNvPr>
          <p:cNvSpPr/>
          <p:nvPr/>
        </p:nvSpPr>
        <p:spPr>
          <a:xfrm>
            <a:off x="5724524" y="815414"/>
            <a:ext cx="6467475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57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2B04-62E1-3B80-F8A6-AC669064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6955-75C1-A543-4F91-7FACFD556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5" y="2062482"/>
            <a:ext cx="4614963" cy="1325563"/>
          </a:xfrm>
        </p:spPr>
        <p:txBody>
          <a:bodyPr/>
          <a:lstStyle/>
          <a:p>
            <a:r>
              <a:rPr lang="en-CA" dirty="0"/>
              <a:t>Is Python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51D-34EB-8A97-0CF1-E5E03589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1" y="3388045"/>
            <a:ext cx="4291149" cy="161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739F5-77ED-FA2C-BA98-80C493FD930D}"/>
              </a:ext>
            </a:extLst>
          </p:cNvPr>
          <p:cNvSpPr txBox="1"/>
          <p:nvPr/>
        </p:nvSpPr>
        <p:spPr>
          <a:xfrm>
            <a:off x="7650496" y="4619206"/>
            <a:ext cx="2524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TIOBE Index</a:t>
            </a:r>
          </a:p>
          <a:p>
            <a:pPr algn="ctr"/>
            <a:r>
              <a:rPr lang="en-US" sz="1200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en-AU" sz="1200" dirty="0"/>
              <a:t>https://</a:t>
            </a:r>
            <a:r>
              <a:rPr lang="en-AU" sz="1200" dirty="0" err="1"/>
              <a:t>www.tiobe.com</a:t>
            </a:r>
            <a:r>
              <a:rPr lang="en-AU" sz="1200" dirty="0"/>
              <a:t>/</a:t>
            </a:r>
            <a:r>
              <a:rPr lang="en-AU" sz="1200" dirty="0" err="1"/>
              <a:t>tiobe</a:t>
            </a:r>
            <a:r>
              <a:rPr lang="en-AU" sz="1200" dirty="0"/>
              <a:t>-index/</a:t>
            </a:r>
          </a:p>
        </p:txBody>
      </p:sp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9FE828D4-47F3-B047-FB2A-0E86D738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97252-1D03-D3D5-F188-31567A9B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85" y="1517785"/>
            <a:ext cx="6234940" cy="282764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294CF61-A6C3-ADA3-3291-C802DCC837BB}"/>
              </a:ext>
            </a:extLst>
          </p:cNvPr>
          <p:cNvSpPr/>
          <p:nvPr/>
        </p:nvSpPr>
        <p:spPr>
          <a:xfrm>
            <a:off x="5290055" y="1684796"/>
            <a:ext cx="6656780" cy="24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5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56" y="2185750"/>
            <a:ext cx="46721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Is Python popular in </a:t>
            </a:r>
            <a:r>
              <a:rPr lang="en-CA" b="1" dirty="0"/>
              <a:t>data science</a:t>
            </a:r>
            <a:r>
              <a:rPr lang="en-CA" dirty="0"/>
              <a:t> and </a:t>
            </a:r>
            <a:r>
              <a:rPr lang="en-CA" b="1" dirty="0"/>
              <a:t>machine learning </a:t>
            </a:r>
            <a:r>
              <a:rPr lang="en-CA" dirty="0"/>
              <a:t>(ML)?</a:t>
            </a:r>
          </a:p>
        </p:txBody>
      </p:sp>
      <p:pic>
        <p:nvPicPr>
          <p:cNvPr id="3074" name="Picture 2" descr="Best Python Libraries for Machine Learning and Deep Learning | by Claire D.  Costa | Towards Data Science">
            <a:extLst>
              <a:ext uri="{FF2B5EF4-FFF2-40B4-BE49-F238E27FC236}">
                <a16:creationId xmlns:a16="http://schemas.microsoft.com/office/drawing/2014/main" id="{AA0D975B-49F8-5917-BC19-56788F2E0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6786"/>
          <a:stretch/>
        </p:blipFill>
        <p:spPr bwMode="auto">
          <a:xfrm>
            <a:off x="4772297" y="0"/>
            <a:ext cx="7419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1B5280-9E23-4DE6-5AD8-9C650F01BEEB}"/>
              </a:ext>
            </a:extLst>
          </p:cNvPr>
          <p:cNvSpPr txBox="1">
            <a:spLocks/>
          </p:cNvSpPr>
          <p:nvPr/>
        </p:nvSpPr>
        <p:spPr>
          <a:xfrm>
            <a:off x="435556" y="3844778"/>
            <a:ext cx="4291149" cy="161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9600" b="1" dirty="0"/>
              <a:t>Yes!</a:t>
            </a:r>
            <a:endParaRPr lang="en-CA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6395B-C94B-DF7D-3688-0DBFAD550EE4}"/>
              </a:ext>
            </a:extLst>
          </p:cNvPr>
          <p:cNvSpPr txBox="1"/>
          <p:nvPr/>
        </p:nvSpPr>
        <p:spPr>
          <a:xfrm>
            <a:off x="5724525" y="136525"/>
            <a:ext cx="63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Some popular Python libraries for data science and machine learning</a:t>
            </a:r>
            <a:endParaRPr lang="en-AU" sz="1600" dirty="0"/>
          </a:p>
        </p:txBody>
      </p:sp>
      <p:pic>
        <p:nvPicPr>
          <p:cNvPr id="2" name="Picture 2" descr="The Python Logo | Python Software Foundation">
            <a:extLst>
              <a:ext uri="{FF2B5EF4-FFF2-40B4-BE49-F238E27FC236}">
                <a16:creationId xmlns:a16="http://schemas.microsoft.com/office/drawing/2014/main" id="{94A22455-C495-C4EB-6E95-BA1244AF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9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A598-9680-376C-E1D6-54A82947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32" y="1610846"/>
            <a:ext cx="10515600" cy="1325563"/>
          </a:xfrm>
        </p:spPr>
        <p:txBody>
          <a:bodyPr/>
          <a:lstStyle/>
          <a:p>
            <a:r>
              <a:rPr lang="en-CA" dirty="0"/>
              <a:t>Python is also popular in 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732" y="2871560"/>
            <a:ext cx="10515600" cy="2992691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Scripting</a:t>
            </a:r>
          </a:p>
          <a:p>
            <a:pPr marL="457200" lvl="1" indent="0">
              <a:buNone/>
            </a:pPr>
            <a:r>
              <a:rPr lang="en-CA" dirty="0"/>
              <a:t>scripts are programs that “glue” together other programs, even ones written in other languages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Education</a:t>
            </a:r>
          </a:p>
          <a:p>
            <a:pPr marL="457200" lvl="1" indent="0">
              <a:buNone/>
            </a:pPr>
            <a:r>
              <a:rPr lang="en-CA" dirty="0"/>
              <a:t>popular 1</a:t>
            </a:r>
            <a:r>
              <a:rPr lang="en-CA" baseline="30000" dirty="0"/>
              <a:t>st</a:t>
            </a:r>
            <a:r>
              <a:rPr lang="en-CA" dirty="0"/>
              <a:t> programming language</a:t>
            </a:r>
          </a:p>
          <a:p>
            <a:pPr lvl="1"/>
            <a:endParaRPr lang="en-CA" dirty="0"/>
          </a:p>
        </p:txBody>
      </p:sp>
      <p:pic>
        <p:nvPicPr>
          <p:cNvPr id="4" name="Picture 2" descr="The Python Logo | Python Software Foundation">
            <a:extLst>
              <a:ext uri="{FF2B5EF4-FFF2-40B4-BE49-F238E27FC236}">
                <a16:creationId xmlns:a16="http://schemas.microsoft.com/office/drawing/2014/main" id="{96FFC5E5-EF70-2984-6964-D62B106A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316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4E07-1F51-7A75-5ADD-878AD0E7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84" y="2428612"/>
            <a:ext cx="3933585" cy="133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/>
              <a:t>Are Python programs known for running </a:t>
            </a:r>
            <a:r>
              <a:rPr lang="en-CA" b="1" dirty="0"/>
              <a:t>efficiently</a:t>
            </a:r>
            <a:r>
              <a:rPr lang="en-CA" dirty="0"/>
              <a:t>?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62674C-5820-C227-80B8-92E31FE6AB60}"/>
              </a:ext>
            </a:extLst>
          </p:cNvPr>
          <p:cNvSpPr txBox="1">
            <a:spLocks/>
          </p:cNvSpPr>
          <p:nvPr/>
        </p:nvSpPr>
        <p:spPr>
          <a:xfrm>
            <a:off x="404820" y="3994406"/>
            <a:ext cx="4291149" cy="161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9600" b="1" dirty="0"/>
              <a:t>No!</a:t>
            </a:r>
            <a:endParaRPr lang="en-CA" sz="9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C5E11-83F3-84D7-5722-CE612AA9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"/>
          <a:stretch/>
        </p:blipFill>
        <p:spPr>
          <a:xfrm>
            <a:off x="6454193" y="832380"/>
            <a:ext cx="4809686" cy="3658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78A00-23BF-DE4F-3844-8A170C545463}"/>
              </a:ext>
            </a:extLst>
          </p:cNvPr>
          <p:cNvSpPr txBox="1"/>
          <p:nvPr/>
        </p:nvSpPr>
        <p:spPr>
          <a:xfrm>
            <a:off x="6428787" y="4886317"/>
            <a:ext cx="486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Java is another popular 1</a:t>
            </a:r>
            <a:r>
              <a:rPr lang="en-CA" baseline="30000" dirty="0"/>
              <a:t>st</a:t>
            </a:r>
            <a:r>
              <a:rPr lang="en-CA" dirty="0"/>
              <a:t> programming language</a:t>
            </a:r>
            <a:endParaRPr lang="en-AU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B4471-B579-84C8-46CB-AF70E03D2243}"/>
              </a:ext>
            </a:extLst>
          </p:cNvPr>
          <p:cNvSpPr/>
          <p:nvPr/>
        </p:nvSpPr>
        <p:spPr>
          <a:xfrm>
            <a:off x="10100936" y="3607175"/>
            <a:ext cx="1188349" cy="975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16E1B-2A29-E6C2-47D4-BA5E26116398}"/>
              </a:ext>
            </a:extLst>
          </p:cNvPr>
          <p:cNvSpPr txBox="1"/>
          <p:nvPr/>
        </p:nvSpPr>
        <p:spPr>
          <a:xfrm>
            <a:off x="6333643" y="5243644"/>
            <a:ext cx="542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n-body</a:t>
            </a:r>
            <a:r>
              <a:rPr lang="en-CA" dirty="0"/>
              <a:t> is a test program that calculates planetary orbits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4F96C-2F84-616D-036F-624DB5441780}"/>
              </a:ext>
            </a:extLst>
          </p:cNvPr>
          <p:cNvSpPr txBox="1"/>
          <p:nvPr/>
        </p:nvSpPr>
        <p:spPr>
          <a:xfrm>
            <a:off x="5973253" y="5635647"/>
            <a:ext cx="6094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the Computer Languages Benchmark Game</a:t>
            </a:r>
            <a:br>
              <a:rPr lang="en-CA" dirty="0"/>
            </a:br>
            <a:r>
              <a:rPr lang="en-CA" sz="1200" dirty="0"/>
              <a:t>https://benchmarksgame-team.pages.debian.net/benchmarksgame/fastest/python3-java.html</a:t>
            </a:r>
            <a:endParaRPr lang="en-AU" sz="1200" dirty="0"/>
          </a:p>
        </p:txBody>
      </p:sp>
      <p:pic>
        <p:nvPicPr>
          <p:cNvPr id="2" name="Picture 2" descr="The Python Logo | Python Software Foundation">
            <a:extLst>
              <a:ext uri="{FF2B5EF4-FFF2-40B4-BE49-F238E27FC236}">
                <a16:creationId xmlns:a16="http://schemas.microsoft.com/office/drawing/2014/main" id="{DA7DA062-EBB9-D3DD-4AF8-EBEB9869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183D-254F-F840-3AE0-58141256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50" y="365125"/>
            <a:ext cx="5122049" cy="1325563"/>
          </a:xfrm>
        </p:spPr>
        <p:txBody>
          <a:bodyPr/>
          <a:lstStyle/>
          <a:p>
            <a:r>
              <a:rPr lang="en-CA" dirty="0"/>
              <a:t>If it’s so slow, why is it so popular?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FAE5-685F-9F19-A59F-F1720B12E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It’s relatively </a:t>
            </a:r>
            <a:r>
              <a:rPr lang="en-CA" b="1" dirty="0"/>
              <a:t>easy to learn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Python programs are often quite </a:t>
            </a:r>
            <a:r>
              <a:rPr lang="en-CA" b="1" dirty="0"/>
              <a:t>readable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It’s </a:t>
            </a:r>
            <a:r>
              <a:rPr lang="en-CA" b="1" dirty="0"/>
              <a:t>programmer friendly </a:t>
            </a:r>
            <a:r>
              <a:rPr lang="en-CA" dirty="0"/>
              <a:t>… lots of useful built-in functions do most common programming tasks. Plus thousands more on the web.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AU" b="1" dirty="0"/>
              <a:t>The time it takes the programmer</a:t>
            </a:r>
            <a:r>
              <a:rPr lang="en-AU" dirty="0"/>
              <a:t> to write a Python program is often much less than with other languages. 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pic>
        <p:nvPicPr>
          <p:cNvPr id="4" name="Picture 2" descr="The Python Logo | Python Software Foundation">
            <a:extLst>
              <a:ext uri="{FF2B5EF4-FFF2-40B4-BE49-F238E27FC236}">
                <a16:creationId xmlns:a16="http://schemas.microsoft.com/office/drawing/2014/main" id="{D7E8A022-A1A2-4B67-2E6A-DADE5AAE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2CC3-B8FB-3D7E-41CA-70686FC2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A91B-AFA7-0425-E646-237E5901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431E7-35D0-3AF0-8BA1-D0E94C6A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3D8E7-D2E7-3CC0-EE6A-E09EA95F2367}"/>
              </a:ext>
            </a:extLst>
          </p:cNvPr>
          <p:cNvSpPr txBox="1"/>
          <p:nvPr/>
        </p:nvSpPr>
        <p:spPr>
          <a:xfrm>
            <a:off x="400879" y="2066232"/>
            <a:ext cx="10952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</a:t>
            </a:r>
          </a:p>
        </p:txBody>
      </p:sp>
    </p:spTree>
    <p:extLst>
      <p:ext uri="{BB962C8B-B14F-4D97-AF65-F5344CB8AC3E}">
        <p14:creationId xmlns:p14="http://schemas.microsoft.com/office/powerpoint/2010/main" val="281510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D888-0EF1-9888-5003-A6B6B4A1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FB8E-1DBB-F131-BD0A-CBA4CEF4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FB0-0797-9B8A-0D73-39677570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E4BEE-72DB-3A54-64C9-E2FC8EECDA54}"/>
              </a:ext>
            </a:extLst>
          </p:cNvPr>
          <p:cNvSpPr txBox="1"/>
          <p:nvPr/>
        </p:nvSpPr>
        <p:spPr>
          <a:xfrm>
            <a:off x="400879" y="2066232"/>
            <a:ext cx="10952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</a:t>
            </a:r>
          </a:p>
        </p:txBody>
      </p:sp>
    </p:spTree>
    <p:extLst>
      <p:ext uri="{BB962C8B-B14F-4D97-AF65-F5344CB8AC3E}">
        <p14:creationId xmlns:p14="http://schemas.microsoft.com/office/powerpoint/2010/main" val="208747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9646-5DFB-843D-1595-B7F221A6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4AAA-62C4-23B3-1BEC-47CBD968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0390E-F8E8-76B1-9FE5-16612131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132AC-FC45-8DE3-800B-3C3398A331D8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</p:spTree>
    <p:extLst>
      <p:ext uri="{BB962C8B-B14F-4D97-AF65-F5344CB8AC3E}">
        <p14:creationId xmlns:p14="http://schemas.microsoft.com/office/powerpoint/2010/main" val="176260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DB79-B342-0D3B-EC3E-C37C179BA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094B-57F6-11F6-97D6-C926C86F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9A54-AC47-7575-075E-0D13979D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6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1D05-BE00-163C-5427-ADD76B519C13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D641071-80EE-1EC8-5C0C-07B7C9DA0F81}"/>
              </a:ext>
            </a:extLst>
          </p:cNvPr>
          <p:cNvSpPr txBox="1">
            <a:spLocks/>
          </p:cNvSpPr>
          <p:nvPr/>
        </p:nvSpPr>
        <p:spPr>
          <a:xfrm>
            <a:off x="3373482" y="5502030"/>
            <a:ext cx="3752874" cy="865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dirty="0"/>
              <a:t>If you were a human computer working for a bank, these might be the transactions on a major bank account over the week. Adding these up tells you the balance of the account.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979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4D2B-EB70-10F0-E7D1-5F70EBF5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15AE-2DB6-EAF6-5FE1-77235BCD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can You Add Numbers?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11938-51DC-A1B8-C085-CB5BB1D6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AF8FA-0A79-4AA7-AB33-8398C1FED37E}" type="slidenum">
              <a:rPr lang="en-AU" smtClean="0"/>
              <a:t>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DC151-23E3-CD7E-25E4-236A4F5CF10A}"/>
              </a:ext>
            </a:extLst>
          </p:cNvPr>
          <p:cNvSpPr txBox="1"/>
          <p:nvPr/>
        </p:nvSpPr>
        <p:spPr>
          <a:xfrm>
            <a:off x="400879" y="2066232"/>
            <a:ext cx="109529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-29.41  -17.77  14.50  21.67  -26.20  42.03  -36.26  -37.15  -1.71  -44.74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47.49  -41.78  43.49  -17.45  -31.53  -45.13  -46.20  45.56  1.90  35.39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-34.27  -43.01  -23.81  43.26  47.06  -8.04  -15.09  -26.69  48.40  -16.27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8.21  12.14  33.82  45.84  6.14  47.82  18.74  -43.77  6.86  -43.48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-41.61  -39.93  47.83  2.44  -14.62  45.81  11.76  32.67  -44.14  -21.53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6.65  2.90  -36.07  3.02  -42.65  19.27  8.93  21.96  44.30  8.65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15.80  -25.86  -14.01  -27.05  -38.98  -25.45  43.20  14.68  44.99  -29.57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2.72  32.17  0.33  41.66  37.18  -32.27  -5.86  -28.08  -45.73  1.70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-36.63  12.24  44.89  -19.64  -19.67  10.11  -18.18  -30.36  17.58  -22.84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28.31  -43.76  29.56  22.45  16.78  -5.15  40.38  26.56  31.55  -21.28 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D2024F0-048D-903D-B198-3E0B95B5B1D0}"/>
              </a:ext>
            </a:extLst>
          </p:cNvPr>
          <p:cNvSpPr txBox="1">
            <a:spLocks/>
          </p:cNvSpPr>
          <p:nvPr/>
        </p:nvSpPr>
        <p:spPr>
          <a:xfrm>
            <a:off x="3373482" y="5502030"/>
            <a:ext cx="3752874" cy="865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dirty="0"/>
              <a:t>If you were a human computer working for a bank, these might be the transactions on a major bank account over the week. Adding these up tells you the balance of the account.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D899-D02B-AAAB-20C0-E9BD9DE9C106}"/>
              </a:ext>
            </a:extLst>
          </p:cNvPr>
          <p:cNvSpPr txBox="1"/>
          <p:nvPr/>
        </p:nvSpPr>
        <p:spPr>
          <a:xfrm>
            <a:off x="8686800" y="5428210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24.03</a:t>
            </a:r>
          </a:p>
        </p:txBody>
      </p:sp>
    </p:spTree>
    <p:extLst>
      <p:ext uri="{BB962C8B-B14F-4D97-AF65-F5344CB8AC3E}">
        <p14:creationId xmlns:p14="http://schemas.microsoft.com/office/powerpoint/2010/main" val="301774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392A-A6A0-5CAE-87F6-A4882832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Pascaline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0DBD0C0-996D-38A3-A4E1-42EE8689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5" y="1538692"/>
            <a:ext cx="7023722" cy="46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FB92A-F89A-39A9-85F3-905167B95E3C}"/>
              </a:ext>
            </a:extLst>
          </p:cNvPr>
          <p:cNvSpPr txBox="1"/>
          <p:nvPr/>
        </p:nvSpPr>
        <p:spPr>
          <a:xfrm>
            <a:off x="7861922" y="1397675"/>
            <a:ext cx="3543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by Blaise Pascal in the</a:t>
            </a:r>
          </a:p>
          <a:p>
            <a:r>
              <a:rPr lang="en-US" dirty="0"/>
              <a:t>1640s. </a:t>
            </a:r>
          </a:p>
          <a:p>
            <a:endParaRPr lang="en-US" dirty="0"/>
          </a:p>
          <a:p>
            <a:r>
              <a:rPr lang="en-US" dirty="0"/>
              <a:t>It could do addition and subtraction</a:t>
            </a:r>
          </a:p>
          <a:p>
            <a:r>
              <a:rPr lang="en-US" dirty="0"/>
              <a:t>by turning the wheels.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Demo (in French)</a:t>
            </a:r>
            <a:endParaRPr lang="en-US" dirty="0"/>
          </a:p>
        </p:txBody>
      </p:sp>
      <p:pic>
        <p:nvPicPr>
          <p:cNvPr id="7" name="Online Media 6" descr="Additionner avec la réplique de la Pascaline 1645">
            <a:hlinkClick r:id="" action="ppaction://media"/>
            <a:extLst>
              <a:ext uri="{FF2B5EF4-FFF2-40B4-BE49-F238E27FC236}">
                <a16:creationId xmlns:a16="http://schemas.microsoft.com/office/drawing/2014/main" id="{2E4C98F6-B0D9-A22E-7271-DDB13D61DA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61922" y="3566216"/>
            <a:ext cx="4084619" cy="23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8A06-7EF3-FFCF-852D-845B9572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896-BE71-AE62-8DC5-D8889325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76890"/>
            <a:ext cx="410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Charle’s Babbage’s Difference Engine</a:t>
            </a:r>
          </a:p>
        </p:txBody>
      </p:sp>
      <p:sp>
        <p:nvSpPr>
          <p:cNvPr id="9" name="AutoShape 4" descr="undefined">
            <a:extLst>
              <a:ext uri="{FF2B5EF4-FFF2-40B4-BE49-F238E27FC236}">
                <a16:creationId xmlns:a16="http://schemas.microsoft.com/office/drawing/2014/main" id="{D5951395-A9A8-141B-552E-3FC8D6AEC2FF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48399" y="268357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3A7F2-E2D8-EC29-E7E5-CA3DC280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782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534BA6-9155-59EC-D125-EE9C58A0B524}"/>
              </a:ext>
            </a:extLst>
          </p:cNvPr>
          <p:cNvSpPr txBox="1"/>
          <p:nvPr/>
        </p:nvSpPr>
        <p:spPr>
          <a:xfrm>
            <a:off x="86138" y="1620079"/>
            <a:ext cx="421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 Charles Babbage in the 1820s, it was made to create tables of numbers using the method of “finite differences”. </a:t>
            </a:r>
          </a:p>
        </p:txBody>
      </p:sp>
    </p:spTree>
    <p:extLst>
      <p:ext uri="{BB962C8B-B14F-4D97-AF65-F5344CB8AC3E}">
        <p14:creationId xmlns:p14="http://schemas.microsoft.com/office/powerpoint/2010/main" val="188436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1647</Words>
  <Application>Microsoft Macintosh PowerPoint</Application>
  <PresentationFormat>Widescreen</PresentationFormat>
  <Paragraphs>173</Paragraphs>
  <Slides>25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Helvetica Neue</vt:lpstr>
      <vt:lpstr>Office Theme</vt:lpstr>
      <vt:lpstr>CMPT 120</vt:lpstr>
      <vt:lpstr>Human Computers</vt:lpstr>
      <vt:lpstr>How Fast can You Add Numbers?</vt:lpstr>
      <vt:lpstr>How Fast can You Add Numbers?</vt:lpstr>
      <vt:lpstr>How Fast can You Add Numbers?</vt:lpstr>
      <vt:lpstr>How Fast can You Add Numbers?</vt:lpstr>
      <vt:lpstr>How Fast can You Add Numbers?</vt:lpstr>
      <vt:lpstr>The Pascaline</vt:lpstr>
      <vt:lpstr>Charle’s Babbage’s Difference Engine</vt:lpstr>
      <vt:lpstr>Charle’s Babbage’s Difference Engine</vt:lpstr>
      <vt:lpstr>Charle’s Babbage’s Difference Engine</vt:lpstr>
      <vt:lpstr>Charle’s Babbage’s Difference Engine</vt:lpstr>
      <vt:lpstr>Slide Rule: Calculates Logarithms</vt:lpstr>
      <vt:lpstr>In the 1930s, the idea of an electronic calculator was in the air!</vt:lpstr>
      <vt:lpstr>In the 1930s, the idea of an electronic calculator was in the air!</vt:lpstr>
      <vt:lpstr>Univac TV Commercial (1954)</vt:lpstr>
      <vt:lpstr>What is Computer Science?</vt:lpstr>
      <vt:lpstr>What is Computer Science?</vt:lpstr>
      <vt:lpstr>What is Computer Science?</vt:lpstr>
      <vt:lpstr>Is Python Popular?</vt:lpstr>
      <vt:lpstr>Is Python Popular?</vt:lpstr>
      <vt:lpstr>PowerPoint Presentation</vt:lpstr>
      <vt:lpstr>Python is also popular in …</vt:lpstr>
      <vt:lpstr>PowerPoint Presentation</vt:lpstr>
      <vt:lpstr>If it’s so slow, why is it so popular?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 120 Fall 2022 SFU, Surrey</dc:title>
  <dc:creator>Toby Donaldson</dc:creator>
  <cp:lastModifiedBy>Toby Donaldson</cp:lastModifiedBy>
  <cp:revision>1</cp:revision>
  <cp:lastPrinted>2022-09-07T18:21:16Z</cp:lastPrinted>
  <dcterms:created xsi:type="dcterms:W3CDTF">2022-08-16T04:52:50Z</dcterms:created>
  <dcterms:modified xsi:type="dcterms:W3CDTF">2026-01-07T18:02:34Z</dcterms:modified>
</cp:coreProperties>
</file>